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heme/theme2.xml" ContentType="application/vnd.openxmlformats-officedocument.theme+xml"/>
  <Override PartName="/ppt/tags/tag12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26.xml" ContentType="application/vnd.openxmlformats-officedocument.presentationml.tags+xml"/>
  <Override PartName="/ppt/notesSlides/notesSlide11.xml" ContentType="application/vnd.openxmlformats-officedocument.presentationml.notesSlide+xml"/>
  <Override PartName="/ppt/tags/tag127.xml" ContentType="application/vnd.openxmlformats-officedocument.presentationml.tags+xml"/>
  <Override PartName="/ppt/notesSlides/notesSlide12.xml" ContentType="application/vnd.openxmlformats-officedocument.presentationml.notesSlide+xml"/>
  <Override PartName="/ppt/tags/tag128.xml" ContentType="application/vnd.openxmlformats-officedocument.presentationml.tags+xml"/>
  <Override PartName="/ppt/notesSlides/notesSlide13.xml" ContentType="application/vnd.openxmlformats-officedocument.presentationml.notesSlide+xml"/>
  <Override PartName="/ppt/tags/tag129.xml" ContentType="application/vnd.openxmlformats-officedocument.presentationml.tags+xml"/>
  <Override PartName="/ppt/notesSlides/notesSlide14.xml" ContentType="application/vnd.openxmlformats-officedocument.presentationml.notesSlide+xml"/>
  <Override PartName="/ppt/tags/tag130.xml" ContentType="application/vnd.openxmlformats-officedocument.presentationml.tags+xml"/>
  <Override PartName="/ppt/notesSlides/notesSlide15.xml" ContentType="application/vnd.openxmlformats-officedocument.presentationml.notesSlide+xml"/>
  <Override PartName="/ppt/tags/tag13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20"/>
  </p:sldMasterIdLst>
  <p:notesMasterIdLst>
    <p:notesMasterId r:id="rId41"/>
  </p:notesMasterIdLst>
  <p:sldIdLst>
    <p:sldId id="2213" r:id="rId21"/>
    <p:sldId id="2175" r:id="rId22"/>
    <p:sldId id="2202" r:id="rId23"/>
    <p:sldId id="341" r:id="rId24"/>
    <p:sldId id="321" r:id="rId25"/>
    <p:sldId id="271" r:id="rId26"/>
    <p:sldId id="2147483645" r:id="rId27"/>
    <p:sldId id="265" r:id="rId28"/>
    <p:sldId id="268" r:id="rId29"/>
    <p:sldId id="257" r:id="rId30"/>
    <p:sldId id="269" r:id="rId31"/>
    <p:sldId id="279" r:id="rId32"/>
    <p:sldId id="256" r:id="rId33"/>
    <p:sldId id="264" r:id="rId34"/>
    <p:sldId id="2126" r:id="rId35"/>
    <p:sldId id="270" r:id="rId36"/>
    <p:sldId id="2147483640" r:id="rId37"/>
    <p:sldId id="2147483647" r:id="rId38"/>
    <p:sldId id="2147483628" r:id="rId39"/>
    <p:sldId id="2147483629" r:id="rId4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4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4A5C06-4F0F-42FA-9A53-1E8395C4965F}" name="Matthews, Heather" initials="MH" userId="S::heather.matthews@sap.com::26fce7aa-f435-4515-8dea-294cfbce2f66" providerId="AD"/>
  <p188:author id="{0686268E-1593-C014-6482-B25A61F412E3}" name="Traeutlein, Philip" initials="PT" userId="S::p.traeutlein@sap.com::2cc21484-35ec-494c-b229-c8004b409880" providerId="AD"/>
  <p188:author id="{FC74E8CF-F0AC-827B-0D0A-346CC6FCA45B}" name="Corzo Ramos, Elena" initials="EC" userId="S::maria.corzo.ramos@sap.com::a3be8f58-3a9f-4040-9c48-a1db72d2881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A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53EF2E-A6F0-784F-A575-357FC0AE44BC}" v="2" dt="2025-11-18T06:38:39.829"/>
    <p1510:client id="{9B85B09D-E527-2FCC-6602-11EB76BB01FC}" v="3" dt="2025-11-17T14:51:38.455"/>
    <p1510:client id="{C005140B-C0B7-52CA-210B-F2F3C686F24A}" v="5" dt="2025-11-17T14:56:17.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7" d="100"/>
          <a:sy n="77" d="100"/>
        </p:scale>
        <p:origin x="883" y="355"/>
      </p:cViewPr>
      <p:guideLst>
        <p:guide orient="horz" pos="2160"/>
        <p:guide pos="64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11.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viewProps" Target="viewProps.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microsoft.com/office/2015/10/relationships/revisionInfo" Target="revisionInfo.xml"/><Relationship Id="rId20" Type="http://schemas.openxmlformats.org/officeDocument/2006/relationships/slideMaster" Target="slideMasters/slideMaster1.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DA9231-2271-4018-963C-D7D7333F4375}" type="datetimeFigureOut">
              <a:t>11/28/2025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19660A-660A-4964-84D9-FE55B843D56E}" type="slidenum">
              <a:t>‹#›</a:t>
            </a:fld>
            <a:endParaRPr lang="en-US"/>
          </a:p>
        </p:txBody>
      </p:sp>
    </p:spTree>
    <p:extLst>
      <p:ext uri="{BB962C8B-B14F-4D97-AF65-F5344CB8AC3E}">
        <p14:creationId xmlns:p14="http://schemas.microsoft.com/office/powerpoint/2010/main" val="3256636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8C2C35-2B8A-446E-BEC0-FD36716C29AC}" type="slidenum">
              <a:rPr lang="en-DE" smtClean="0"/>
              <a:pPr/>
              <a:t>1</a:t>
            </a:fld>
            <a:endParaRPr lang="en-DE"/>
          </a:p>
        </p:txBody>
      </p:sp>
    </p:spTree>
    <p:extLst>
      <p:ext uri="{BB962C8B-B14F-4D97-AF65-F5344CB8AC3E}">
        <p14:creationId xmlns:p14="http://schemas.microsoft.com/office/powerpoint/2010/main" val="4078814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88776"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D8C2C35-2B8A-446E-BEC0-FD36716C29AC}" type="slidenum">
              <a:rPr lang="en-DE" smtClean="0"/>
              <a:pPr/>
              <a:t>2</a:t>
            </a:fld>
            <a:endParaRPr lang="en-DE"/>
          </a:p>
        </p:txBody>
      </p:sp>
    </p:spTree>
    <p:extLst>
      <p:ext uri="{BB962C8B-B14F-4D97-AF65-F5344CB8AC3E}">
        <p14:creationId xmlns:p14="http://schemas.microsoft.com/office/powerpoint/2010/main" val="324915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8C2C35-2B8A-446E-BEC0-FD36716C29AC}" type="slidenum">
              <a:rPr lang="en-DE" smtClean="0"/>
              <a:pPr/>
              <a:t>3</a:t>
            </a:fld>
            <a:endParaRPr lang="en-DE"/>
          </a:p>
        </p:txBody>
      </p:sp>
    </p:spTree>
    <p:extLst>
      <p:ext uri="{BB962C8B-B14F-4D97-AF65-F5344CB8AC3E}">
        <p14:creationId xmlns:p14="http://schemas.microsoft.com/office/powerpoint/2010/main" val="374836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AE32A9-9B07-5642-9828-A8DADF3E91A5}" type="slidenum">
              <a:rPr lang="en-US" smtClean="0"/>
              <a:t>4</a:t>
            </a:fld>
            <a:endParaRPr lang="en-US"/>
          </a:p>
        </p:txBody>
      </p:sp>
    </p:spTree>
    <p:extLst>
      <p:ext uri="{BB962C8B-B14F-4D97-AF65-F5344CB8AC3E}">
        <p14:creationId xmlns:p14="http://schemas.microsoft.com/office/powerpoint/2010/main" val="2223595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94A66-F75A-A05F-7CDE-D4C747D10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A32CDB-D549-F407-3609-F027A66F5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F1C8D6-6012-2A3E-8153-43D6A29C4F5A}"/>
              </a:ext>
            </a:extLst>
          </p:cNvPr>
          <p:cNvSpPr>
            <a:spLocks noGrp="1"/>
          </p:cNvSpPr>
          <p:nvPr>
            <p:ph type="body" idx="1"/>
          </p:nvPr>
        </p:nvSpPr>
        <p:spPr/>
        <p:txBody>
          <a:bodyPr/>
          <a:lstStyle/>
          <a:p>
            <a:pPr defTabSz="644344">
              <a:defRPr/>
            </a:pPr>
            <a:r>
              <a:rPr lang="en-US" sz="1200" b="1"/>
              <a:t>Facts and Figures from 2024:</a:t>
            </a:r>
          </a:p>
          <a:p>
            <a:pPr marL="171450" indent="-171450" defTabSz="644344">
              <a:buFont typeface="Arial" panose="020B0604020202020204" pitchFamily="34" charset="0"/>
              <a:buChar char="•"/>
              <a:defRPr/>
            </a:pPr>
            <a:r>
              <a:rPr lang="en-US" sz="1200" b="0"/>
              <a:t>44,081 active learners </a:t>
            </a:r>
          </a:p>
          <a:p>
            <a:pPr marL="171450" indent="-171450" defTabSz="644344">
              <a:buFont typeface="Arial" panose="020B0604020202020204" pitchFamily="34" charset="0"/>
              <a:buChar char="•"/>
              <a:defRPr/>
            </a:pPr>
            <a:r>
              <a:rPr lang="en-US" sz="1200" b="0"/>
              <a:t>12,913 active tenants/licenses </a:t>
            </a:r>
          </a:p>
          <a:p>
            <a:pPr marL="171450" indent="-171450" defTabSz="644344">
              <a:buFont typeface="Arial" panose="020B0604020202020204" pitchFamily="34" charset="0"/>
              <a:buChar char="•"/>
              <a:defRPr/>
            </a:pPr>
            <a:r>
              <a:rPr lang="en-US" sz="1200" b="0"/>
              <a:t>329 educational institutions teaching Signavio AE</a:t>
            </a:r>
          </a:p>
          <a:p>
            <a:pPr defTabSz="644344">
              <a:defRPr/>
            </a:pPr>
            <a:endParaRPr lang="en-US" sz="1200">
              <a:cs typeface="Arial"/>
            </a:endParaRPr>
          </a:p>
          <a:p>
            <a:pPr defTabSz="644344">
              <a:buFont typeface="Arial" panose="020B0604020202020204" pitchFamily="34" charset="0"/>
              <a:defRPr/>
            </a:pPr>
            <a:r>
              <a:rPr lang="en-US" sz="1200">
                <a:latin typeface="Arial"/>
                <a:cs typeface="Arial"/>
              </a:rPr>
              <a:t>Six guest lectures from Signavio consultants </a:t>
            </a:r>
            <a:endParaRPr lang="en-US" sz="1200">
              <a:cs typeface="Arial"/>
            </a:endParaRPr>
          </a:p>
        </p:txBody>
      </p:sp>
      <p:sp>
        <p:nvSpPr>
          <p:cNvPr id="4" name="Slide Number Placeholder 3">
            <a:extLst>
              <a:ext uri="{FF2B5EF4-FFF2-40B4-BE49-F238E27FC236}">
                <a16:creationId xmlns:a16="http://schemas.microsoft.com/office/drawing/2014/main" id="{629AC659-FA2D-B96D-DEAE-CB8B5527C2B8}"/>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496762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B936-83ED-8AC6-0A64-7A106583D0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E7071-7C96-6F8B-D440-F681315414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875E3-F4F2-9587-0D0F-F500B5B916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6C94B0-FB2E-D1A8-14CB-D77234A5E3B5}"/>
              </a:ext>
            </a:extLst>
          </p:cNvPr>
          <p:cNvSpPr>
            <a:spLocks noGrp="1"/>
          </p:cNvSpPr>
          <p:nvPr>
            <p:ph type="sldNum" sz="quarter" idx="5"/>
          </p:nvPr>
        </p:nvSpPr>
        <p:spPr/>
        <p:txBody>
          <a:bodyPr/>
          <a:lstStyle/>
          <a:p>
            <a:fld id="{7D8C2C35-2B8A-446E-BEC0-FD36716C29AC}" type="slidenum">
              <a:rPr lang="en-DE" smtClean="0"/>
              <a:pPr/>
              <a:t>7</a:t>
            </a:fld>
            <a:endParaRPr lang="en-DE"/>
          </a:p>
        </p:txBody>
      </p:sp>
    </p:spTree>
    <p:extLst>
      <p:ext uri="{BB962C8B-B14F-4D97-AF65-F5344CB8AC3E}">
        <p14:creationId xmlns:p14="http://schemas.microsoft.com/office/powerpoint/2010/main" val="330584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AD4B5-4FC4-E985-09C7-BCD6884B1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08587-ECE8-0519-1E63-C3659D705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1DBCE9-09E3-1B3F-4AEE-8F01623F54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885FA0-47DB-364E-098A-9C3BA0BC72BD}"/>
              </a:ext>
            </a:extLst>
          </p:cNvPr>
          <p:cNvSpPr>
            <a:spLocks noGrp="1"/>
          </p:cNvSpPr>
          <p:nvPr>
            <p:ph type="sldNum" sz="quarter" idx="5"/>
          </p:nvPr>
        </p:nvSpPr>
        <p:spPr/>
        <p:txBody>
          <a:bodyPr/>
          <a:lstStyle/>
          <a:p>
            <a:fld id="{09AE32A9-9B07-5642-9828-A8DADF3E91A5}" type="slidenum">
              <a:rPr lang="en-US" smtClean="0"/>
              <a:t>8</a:t>
            </a:fld>
            <a:endParaRPr lang="en-US"/>
          </a:p>
        </p:txBody>
      </p:sp>
    </p:spTree>
    <p:extLst>
      <p:ext uri="{BB962C8B-B14F-4D97-AF65-F5344CB8AC3E}">
        <p14:creationId xmlns:p14="http://schemas.microsoft.com/office/powerpoint/2010/main" val="3540493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910C0-530D-6629-5961-62D971040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5EE75-4DF2-B6A8-7784-FCEE6753B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92C93-3A1E-966B-8337-AE26FE0F93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98FFD5-72B3-069B-F347-F373668CEFB4}"/>
              </a:ext>
            </a:extLst>
          </p:cNvPr>
          <p:cNvSpPr>
            <a:spLocks noGrp="1"/>
          </p:cNvSpPr>
          <p:nvPr>
            <p:ph type="sldNum" sz="quarter" idx="5"/>
          </p:nvPr>
        </p:nvSpPr>
        <p:spPr/>
        <p:txBody>
          <a:bodyPr/>
          <a:lstStyle/>
          <a:p>
            <a:fld id="{C807DF9F-528B-A14E-BCAB-D374F0364148}" type="slidenum">
              <a:rPr lang="en-US" smtClean="0"/>
              <a:t>9</a:t>
            </a:fld>
            <a:endParaRPr lang="en-US"/>
          </a:p>
        </p:txBody>
      </p:sp>
    </p:spTree>
    <p:extLst>
      <p:ext uri="{BB962C8B-B14F-4D97-AF65-F5344CB8AC3E}">
        <p14:creationId xmlns:p14="http://schemas.microsoft.com/office/powerpoint/2010/main" val="608854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634E3-7275-245C-C455-09C67DD20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9CD61-83E4-E966-AA49-715FB409D2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6A1B7-8904-38AC-A069-5F4E40F87B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1D1AF1-3AEF-8DCB-779D-F6E080979E10}"/>
              </a:ext>
            </a:extLst>
          </p:cNvPr>
          <p:cNvSpPr>
            <a:spLocks noGrp="1"/>
          </p:cNvSpPr>
          <p:nvPr>
            <p:ph type="sldNum" sz="quarter" idx="5"/>
          </p:nvPr>
        </p:nvSpPr>
        <p:spPr/>
        <p:txBody>
          <a:bodyPr/>
          <a:lstStyle/>
          <a:p>
            <a:fld id="{09AE32A9-9B07-5642-9828-A8DADF3E91A5}" type="slidenum">
              <a:rPr lang="en-US" smtClean="0"/>
              <a:t>10</a:t>
            </a:fld>
            <a:endParaRPr lang="en-US"/>
          </a:p>
        </p:txBody>
      </p:sp>
    </p:spTree>
    <p:extLst>
      <p:ext uri="{BB962C8B-B14F-4D97-AF65-F5344CB8AC3E}">
        <p14:creationId xmlns:p14="http://schemas.microsoft.com/office/powerpoint/2010/main" val="1540928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84FF-A0CF-ABA1-8711-1FA14F6AE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83DAE-8957-C50E-7EA3-557185C3E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52429-25BA-73DC-6D3A-55A2CBDEAA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BF461D-C1A4-3A14-F355-F61C4140C844}"/>
              </a:ext>
            </a:extLst>
          </p:cNvPr>
          <p:cNvSpPr>
            <a:spLocks noGrp="1"/>
          </p:cNvSpPr>
          <p:nvPr>
            <p:ph type="sldNum" sz="quarter" idx="5"/>
          </p:nvPr>
        </p:nvSpPr>
        <p:spPr/>
        <p:txBody>
          <a:bodyPr/>
          <a:lstStyle/>
          <a:p>
            <a:fld id="{09AE32A9-9B07-5642-9828-A8DADF3E91A5}" type="slidenum">
              <a:rPr lang="en-US" smtClean="0"/>
              <a:t>11</a:t>
            </a:fld>
            <a:endParaRPr lang="en-US"/>
          </a:p>
        </p:txBody>
      </p:sp>
    </p:spTree>
    <p:extLst>
      <p:ext uri="{BB962C8B-B14F-4D97-AF65-F5344CB8AC3E}">
        <p14:creationId xmlns:p14="http://schemas.microsoft.com/office/powerpoint/2010/main" val="3810119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8466F-A1FC-41BC-6D28-EE25BCAB581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16E2936-C7B8-CDC1-198A-43D8BB6C595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3293C0A-4106-F951-B1DF-FEDEE7B5E0CF}"/>
              </a:ext>
            </a:extLst>
          </p:cNvPr>
          <p:cNvSpPr>
            <a:spLocks noGrp="1"/>
          </p:cNvSpPr>
          <p:nvPr>
            <p:ph type="body" idx="1"/>
          </p:nvPr>
        </p:nvSpPr>
        <p:spPr/>
        <p:txBody>
          <a:bodyPr/>
          <a:lstStyle/>
          <a:p>
            <a:endParaRPr lang="en-US"/>
          </a:p>
        </p:txBody>
      </p:sp>
      <p:sp>
        <p:nvSpPr>
          <p:cNvPr id="4" name="Foliennummernplatzhalter 3">
            <a:extLst>
              <a:ext uri="{FF2B5EF4-FFF2-40B4-BE49-F238E27FC236}">
                <a16:creationId xmlns:a16="http://schemas.microsoft.com/office/drawing/2014/main" id="{AF0C5AB3-4793-9A45-E7B3-080B8173B03D}"/>
              </a:ext>
            </a:extLst>
          </p:cNvPr>
          <p:cNvSpPr>
            <a:spLocks noGrp="1"/>
          </p:cNvSpPr>
          <p:nvPr>
            <p:ph type="sldNum" sz="quarter" idx="5"/>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7D8C2C35-2B8A-446E-BEC0-FD36716C29AC}" type="slidenum">
              <a:rPr kumimoji="0" lang="en-DE" sz="800" b="0" i="0" u="none" strike="noStrike" kern="1200" cap="none" spc="0" normalizeH="0" baseline="0" noProof="0" smtClean="0">
                <a:ln>
                  <a:noFill/>
                </a:ln>
                <a:solidFill>
                  <a:srgbClr val="000000"/>
                </a:solidFill>
                <a:effectLst/>
                <a:uLnTx/>
                <a:uFillTx/>
                <a:latin typeface="72 Brand" panose="020B0504030603020204" pitchFamily="34" charset="0"/>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12</a:t>
            </a:fld>
            <a:endParaRPr kumimoji="0" lang="en-DE" sz="800" b="0" i="0" u="none" strike="noStrike" kern="1200" cap="none" spc="0" normalizeH="0" baseline="0" noProof="0">
              <a:ln>
                <a:noFill/>
              </a:ln>
              <a:solidFill>
                <a:srgbClr val="000000"/>
              </a:solidFill>
              <a:effectLst/>
              <a:uLnTx/>
              <a:uFillTx/>
              <a:latin typeface="72 Brand" panose="020B0504030603020204" pitchFamily="34" charset="0"/>
              <a:ea typeface="+mn-ea"/>
              <a:cs typeface="+mn-cs"/>
            </a:endParaRPr>
          </a:p>
        </p:txBody>
      </p:sp>
    </p:spTree>
    <p:extLst>
      <p:ext uri="{BB962C8B-B14F-4D97-AF65-F5344CB8AC3E}">
        <p14:creationId xmlns:p14="http://schemas.microsoft.com/office/powerpoint/2010/main" val="540666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D8D6F-1D07-04F4-919A-9932D31581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44733-841D-422C-04C6-A43FA922C5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4650C6-B236-4702-A198-8EA799A917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10D195-707A-BF11-D544-4F7EC8ACEC06}"/>
              </a:ext>
            </a:extLst>
          </p:cNvPr>
          <p:cNvSpPr>
            <a:spLocks noGrp="1"/>
          </p:cNvSpPr>
          <p:nvPr>
            <p:ph type="sldNum" sz="quarter" idx="5"/>
          </p:nvPr>
        </p:nvSpPr>
        <p:spPr/>
        <p:txBody>
          <a:bodyPr/>
          <a:lstStyle/>
          <a:p>
            <a:fld id="{7D8C2C35-2B8A-446E-BEC0-FD36716C29AC}" type="slidenum">
              <a:rPr lang="en-DE" smtClean="0"/>
              <a:pPr/>
              <a:t>13</a:t>
            </a:fld>
            <a:endParaRPr lang="en-DE"/>
          </a:p>
        </p:txBody>
      </p:sp>
    </p:spTree>
    <p:extLst>
      <p:ext uri="{BB962C8B-B14F-4D97-AF65-F5344CB8AC3E}">
        <p14:creationId xmlns:p14="http://schemas.microsoft.com/office/powerpoint/2010/main" val="4127426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B1B9A-89ED-782E-7C14-3A457E750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C52F61-7529-C448-C93B-96F8E21CC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A06AC-940D-B60E-3CE8-1BD72B65A6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5C5B9C-09F5-2F31-9E54-122DDF9AA4A8}"/>
              </a:ext>
            </a:extLst>
          </p:cNvPr>
          <p:cNvSpPr>
            <a:spLocks noGrp="1"/>
          </p:cNvSpPr>
          <p:nvPr>
            <p:ph type="sldNum" sz="quarter" idx="5"/>
          </p:nvPr>
        </p:nvSpPr>
        <p:spPr/>
        <p:txBody>
          <a:bodyPr/>
          <a:lstStyle/>
          <a:p>
            <a:fld id="{7D8C2C35-2B8A-446E-BEC0-FD36716C29AC}" type="slidenum">
              <a:rPr lang="en-DE" smtClean="0"/>
              <a:pPr/>
              <a:t>14</a:t>
            </a:fld>
            <a:endParaRPr lang="en-DE"/>
          </a:p>
        </p:txBody>
      </p:sp>
    </p:spTree>
    <p:extLst>
      <p:ext uri="{BB962C8B-B14F-4D97-AF65-F5344CB8AC3E}">
        <p14:creationId xmlns:p14="http://schemas.microsoft.com/office/powerpoint/2010/main" val="3635491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740E-1B77-DBB1-DCCC-EA14E0524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79923-9534-FDDB-BFAA-23DCDBE03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C68DC5-9796-F599-9B11-BA6081791AA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D4F922F-ABE3-0981-449D-346DCD6D4722}"/>
              </a:ext>
            </a:extLst>
          </p:cNvPr>
          <p:cNvSpPr>
            <a:spLocks noGrp="1"/>
          </p:cNvSpPr>
          <p:nvPr>
            <p:ph type="sldNum" sz="quarter" idx="5"/>
          </p:nvPr>
        </p:nvSpPr>
        <p:spPr/>
        <p:txBody>
          <a:bodyPr/>
          <a:lstStyle/>
          <a:p>
            <a:fld id="{72DC2F4A-F071-4F5D-BA5C-1141FE5B69F5}" type="slidenum">
              <a:rPr lang="en-DE" smtClean="0"/>
              <a:t>15</a:t>
            </a:fld>
            <a:endParaRPr lang="en-DE"/>
          </a:p>
        </p:txBody>
      </p:sp>
    </p:spTree>
    <p:extLst>
      <p:ext uri="{BB962C8B-B14F-4D97-AF65-F5344CB8AC3E}">
        <p14:creationId xmlns:p14="http://schemas.microsoft.com/office/powerpoint/2010/main" val="2272988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AB963-964D-4BA6-8CAA-E40B21CA5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BE54B-C0E4-5868-4EA9-62C4B3214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2E68C6-E424-452D-8936-64E8886130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680269-DFCC-64E7-6681-7FFC349DDEAA}"/>
              </a:ext>
            </a:extLst>
          </p:cNvPr>
          <p:cNvSpPr>
            <a:spLocks noGrp="1"/>
          </p:cNvSpPr>
          <p:nvPr>
            <p:ph type="sldNum" sz="quarter" idx="5"/>
          </p:nvPr>
        </p:nvSpPr>
        <p:spPr/>
        <p:txBody>
          <a:bodyPr/>
          <a:lstStyle/>
          <a:p>
            <a:fld id="{7D8C2C35-2B8A-446E-BEC0-FD36716C29AC}" type="slidenum">
              <a:rPr lang="en-DE" smtClean="0"/>
              <a:pPr/>
              <a:t>16</a:t>
            </a:fld>
            <a:endParaRPr lang="en-DE"/>
          </a:p>
        </p:txBody>
      </p:sp>
    </p:spTree>
    <p:extLst>
      <p:ext uri="{BB962C8B-B14F-4D97-AF65-F5344CB8AC3E}">
        <p14:creationId xmlns:p14="http://schemas.microsoft.com/office/powerpoint/2010/main" val="411468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1D754-BC52-A937-C742-1DEB5D616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97457-0983-052E-AEB8-34CE1ED19C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76167-CC84-2394-BBBC-A4170C097D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279B89-D1C1-21E0-206C-1735453AB87E}"/>
              </a:ext>
            </a:extLst>
          </p:cNvPr>
          <p:cNvSpPr>
            <a:spLocks noGrp="1"/>
          </p:cNvSpPr>
          <p:nvPr>
            <p:ph type="sldNum" sz="quarter" idx="5"/>
          </p:nvPr>
        </p:nvSpPr>
        <p:spPr/>
        <p:txBody>
          <a:bodyPr/>
          <a:lstStyle/>
          <a:p>
            <a:fld id="{7D8C2C35-2B8A-446E-BEC0-FD36716C29AC}" type="slidenum">
              <a:rPr lang="en-DE" smtClean="0"/>
              <a:pPr/>
              <a:t>18</a:t>
            </a:fld>
            <a:endParaRPr lang="en-DE"/>
          </a:p>
        </p:txBody>
      </p:sp>
    </p:spTree>
    <p:extLst>
      <p:ext uri="{BB962C8B-B14F-4D97-AF65-F5344CB8AC3E}">
        <p14:creationId xmlns:p14="http://schemas.microsoft.com/office/powerpoint/2010/main" val="1743905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1CF88-07DB-C073-7330-76997D46A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95AF7-6DD4-8BD1-A3EE-00BDCB993B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3578FE-74FD-2CC9-C363-628402680FBA}"/>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E35F097C-9F0E-220F-FD5C-2D3856C76993}"/>
              </a:ext>
            </a:extLst>
          </p:cNvPr>
          <p:cNvSpPr>
            <a:spLocks noGrp="1"/>
          </p:cNvSpPr>
          <p:nvPr>
            <p:ph type="sldNum" sz="quarter" idx="5"/>
          </p:nvPr>
        </p:nvSpPr>
        <p:spPr/>
        <p:txBody>
          <a:bodyPr/>
          <a:lstStyle/>
          <a:p>
            <a:fld id="{77B788FA-239B-2948-8F84-C30E1D70FF12}" type="slidenum">
              <a:rPr lang="en-DE" smtClean="0"/>
              <a:t>19</a:t>
            </a:fld>
            <a:endParaRPr lang="en-DE"/>
          </a:p>
        </p:txBody>
      </p:sp>
    </p:spTree>
    <p:extLst>
      <p:ext uri="{BB962C8B-B14F-4D97-AF65-F5344CB8AC3E}">
        <p14:creationId xmlns:p14="http://schemas.microsoft.com/office/powerpoint/2010/main" val="17717365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116ED2EC-A03F-8584-42FD-D56F0A937C51}"/>
              </a:ext>
            </a:extLst>
          </p:cNvPr>
          <p:cNvSpPr/>
          <p:nvPr userDrawn="1"/>
        </p:nvSpPr>
        <p:spPr bwMode="gray">
          <a:xfrm>
            <a:off x="2" y="-4556"/>
            <a:ext cx="12191999" cy="6862557"/>
          </a:xfrm>
          <a:prstGeom prst="rect">
            <a:avLst/>
          </a:prstGeom>
          <a:solidFill>
            <a:srgbClr val="002986"/>
          </a:solidFill>
          <a:ln w="25400" algn="ctr">
            <a:noFill/>
            <a:miter lim="800000"/>
            <a:headEnd/>
            <a:tailEnd/>
          </a:ln>
        </p:spPr>
        <p:txBody>
          <a:bodyPr lIns="89954" tIns="71962" rIns="89954" bIns="71962" rtlCol="0" anchor="ctr"/>
          <a:lstStyle/>
          <a:p>
            <a:pPr marR="0" algn="ctr" defTabSz="913852" eaLnBrk="1" fontAlgn="base" latinLnBrk="0" hangingPunct="1">
              <a:lnSpc>
                <a:spcPct val="100000"/>
              </a:lnSpc>
              <a:spcBef>
                <a:spcPct val="50000"/>
              </a:spcBef>
              <a:spcAft>
                <a:spcPct val="0"/>
              </a:spcAft>
              <a:buClr>
                <a:srgbClr val="F0AB00"/>
              </a:buClr>
              <a:buSzPct val="80000"/>
              <a:tabLst/>
            </a:pPr>
            <a:endParaRPr kumimoji="0" lang="en-US" sz="1798" b="0" i="0" u="none" strike="noStrike" kern="0" cap="none" spc="0" normalizeH="0" baseline="0" noProof="0">
              <a:ln>
                <a:noFill/>
              </a:ln>
              <a:effectLst/>
              <a:uLnTx/>
              <a:uFillTx/>
              <a:latin typeface="72 Brand" panose="020B0504030603020204" pitchFamily="34" charset="0"/>
              <a:ea typeface="Arial Unicode MS" pitchFamily="34" charset="-128"/>
              <a:cs typeface="Arial Unicode MS" pitchFamily="34" charset="-128"/>
            </a:endParaRPr>
          </a:p>
        </p:txBody>
      </p:sp>
      <p:pic>
        <p:nvPicPr>
          <p:cNvPr id="27" name="Graphic 4">
            <a:extLst>
              <a:ext uri="{FF2B5EF4-FFF2-40B4-BE49-F238E27FC236}">
                <a16:creationId xmlns:a16="http://schemas.microsoft.com/office/drawing/2014/main" id="{83132F01-D7B3-168F-F417-D58B25BF57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9271" y="1275601"/>
            <a:ext cx="8770033" cy="4363200"/>
          </a:xfrm>
          <a:prstGeom prst="rect">
            <a:avLst/>
          </a:prstGeom>
        </p:spPr>
      </p:pic>
      <p:pic>
        <p:nvPicPr>
          <p:cNvPr id="29" name="Grafik 28" descr="Ein Bild, das Grafiken, Schrift, Screenshot, Logo enthält.&#10;&#10;Automatisch generierte Beschreibung">
            <a:extLst>
              <a:ext uri="{FF2B5EF4-FFF2-40B4-BE49-F238E27FC236}">
                <a16:creationId xmlns:a16="http://schemas.microsoft.com/office/drawing/2014/main" id="{D2B46BCB-43A6-31F5-4FE1-4998C989BAF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269959" y="6285188"/>
            <a:ext cx="672006" cy="332741"/>
          </a:xfrm>
          <a:prstGeom prst="rect">
            <a:avLst/>
          </a:prstGeom>
        </p:spPr>
      </p:pic>
      <p:sp>
        <p:nvSpPr>
          <p:cNvPr id="30" name="Classification-Dynamic" descr="{&quot;templafy&quot;:{&quot;id&quot;:&quot;5343c1ce-9339-4eea-a569-6763265abadc&quot;}}">
            <a:extLst>
              <a:ext uri="{FF2B5EF4-FFF2-40B4-BE49-F238E27FC236}">
                <a16:creationId xmlns:a16="http://schemas.microsoft.com/office/drawing/2014/main" id="{F9033D68-0032-8D42-6B78-00CA4BFB10FD}"/>
              </a:ext>
            </a:extLst>
          </p:cNvPr>
          <p:cNvSpPr txBox="1"/>
          <p:nvPr userDrawn="1"/>
        </p:nvSpPr>
        <p:spPr>
          <a:xfrm>
            <a:off x="503870" y="6325556"/>
            <a:ext cx="2824546" cy="252000"/>
          </a:xfrm>
          <a:prstGeom prst="rect">
            <a:avLst/>
          </a:prstGeom>
          <a:noFill/>
        </p:spPr>
        <p:txBody>
          <a:bodyPr wrap="square" lIns="0" tIns="0" rIns="0" bIns="0" rtlCol="0" anchor="ctr">
            <a:normAutofit/>
          </a:bodyPr>
          <a:lstStyle/>
          <a:p>
            <a:pPr fontAlgn="base">
              <a:spcBef>
                <a:spcPct val="50000"/>
              </a:spcBef>
              <a:spcAft>
                <a:spcPct val="0"/>
              </a:spcAft>
              <a:buClr>
                <a:srgbClr val="F0AB00"/>
              </a:buClr>
              <a:buSzPct val="80000"/>
            </a:pPr>
            <a:r>
              <a:rPr lang="en-US" sz="800" b="0" i="0" kern="0">
                <a:solidFill>
                  <a:schemeClr val="bg1"/>
                </a:solidFill>
                <a:latin typeface="72 Brand" panose="020B0504030603020204" pitchFamily="34" charset="0"/>
                <a:ea typeface="Arial Unicode MS" pitchFamily="34" charset="-128"/>
                <a:cs typeface="Arial Unicode MS" pitchFamily="34" charset="-128"/>
              </a:rPr>
              <a:t>INTERNAL – SAP and Partners Only</a:t>
            </a:r>
          </a:p>
        </p:txBody>
      </p:sp>
      <p:sp>
        <p:nvSpPr>
          <p:cNvPr id="31" name="Title">
            <a:extLst>
              <a:ext uri="{FF2B5EF4-FFF2-40B4-BE49-F238E27FC236}">
                <a16:creationId xmlns:a16="http://schemas.microsoft.com/office/drawing/2014/main" id="{B857A842-8DFF-7B87-6EE2-5B22E720AFDE}"/>
              </a:ext>
            </a:extLst>
          </p:cNvPr>
          <p:cNvSpPr>
            <a:spLocks noGrp="1"/>
          </p:cNvSpPr>
          <p:nvPr>
            <p:ph type="title" hasCustomPrompt="1"/>
          </p:nvPr>
        </p:nvSpPr>
        <p:spPr>
          <a:xfrm>
            <a:off x="410989" y="2928124"/>
            <a:ext cx="5402210" cy="997196"/>
          </a:xfrm>
          <a:prstGeom prst="rect">
            <a:avLst/>
          </a:prstGeom>
        </p:spPr>
        <p:txBody>
          <a:bodyPr>
            <a:noAutofit/>
          </a:bodyPr>
          <a:lstStyle>
            <a:lvl1pPr>
              <a:lnSpc>
                <a:spcPct val="90000"/>
              </a:lnSpc>
              <a:defRPr sz="3598" b="0">
                <a:solidFill>
                  <a:schemeClr val="bg1"/>
                </a:solidFill>
                <a:latin typeface="72 Brand Medium" panose="020B0604030603020204" pitchFamily="34" charset="0"/>
              </a:defRPr>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598" kern="0">
              <a:ea typeface="Arial Unicode MS" pitchFamily="34" charset="-128"/>
              <a:cs typeface="Arial Unicode MS" pitchFamily="34" charset="-128"/>
            </a:endParaRPr>
          </a:p>
        </p:txBody>
      </p:sp>
      <p:sp>
        <p:nvSpPr>
          <p:cNvPr id="40" name="Bildplatzhalter 39">
            <a:extLst>
              <a:ext uri="{FF2B5EF4-FFF2-40B4-BE49-F238E27FC236}">
                <a16:creationId xmlns:a16="http://schemas.microsoft.com/office/drawing/2014/main" id="{4E49139F-ED3F-DA88-EB54-68AE70E6B62A}"/>
              </a:ext>
            </a:extLst>
          </p:cNvPr>
          <p:cNvSpPr>
            <a:spLocks noGrp="1"/>
          </p:cNvSpPr>
          <p:nvPr>
            <p:ph type="pic" sz="quarter" idx="10" hasCustomPrompt="1"/>
          </p:nvPr>
        </p:nvSpPr>
        <p:spPr>
          <a:xfrm>
            <a:off x="6095999" y="-4556"/>
            <a:ext cx="5173959" cy="6862556"/>
          </a:xfrm>
        </p:spPr>
        <p:txBody>
          <a:bodyPr anchor="ctr"/>
          <a:lstStyle>
            <a:lvl1pPr algn="ctr">
              <a:defRPr sz="1600">
                <a:solidFill>
                  <a:schemeClr val="bg1"/>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spTree>
    <p:extLst>
      <p:ext uri="{BB962C8B-B14F-4D97-AF65-F5344CB8AC3E}">
        <p14:creationId xmlns:p14="http://schemas.microsoft.com/office/powerpoint/2010/main" val="2466743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116ED2EC-A03F-8584-42FD-D56F0A937C51}"/>
              </a:ext>
            </a:extLst>
          </p:cNvPr>
          <p:cNvSpPr/>
          <p:nvPr userDrawn="1"/>
        </p:nvSpPr>
        <p:spPr bwMode="gray">
          <a:xfrm>
            <a:off x="2" y="-4556"/>
            <a:ext cx="12191999" cy="6862557"/>
          </a:xfrm>
          <a:prstGeom prst="rect">
            <a:avLst/>
          </a:prstGeom>
          <a:solidFill>
            <a:srgbClr val="D1EFFF"/>
          </a:solidFill>
          <a:ln w="25400" algn="ctr">
            <a:noFill/>
            <a:miter lim="800000"/>
            <a:headEnd/>
            <a:tailEnd/>
          </a:ln>
        </p:spPr>
        <p:txBody>
          <a:bodyPr lIns="89954" tIns="71962" rIns="89954" bIns="71962" rtlCol="0" anchor="ctr"/>
          <a:lstStyle/>
          <a:p>
            <a:pPr marR="0" algn="ctr" defTabSz="913852" eaLnBrk="1" fontAlgn="base" latinLnBrk="0" hangingPunct="1">
              <a:lnSpc>
                <a:spcPct val="100000"/>
              </a:lnSpc>
              <a:spcBef>
                <a:spcPct val="50000"/>
              </a:spcBef>
              <a:spcAft>
                <a:spcPct val="0"/>
              </a:spcAft>
              <a:buClr>
                <a:srgbClr val="F0AB00"/>
              </a:buClr>
              <a:buSzPct val="80000"/>
              <a:tabLst/>
            </a:pPr>
            <a:endParaRPr kumimoji="0" lang="en-US" sz="1798" b="0" i="0" u="none" strike="noStrike" kern="0" cap="none" spc="0" normalizeH="0" baseline="0" noProof="0">
              <a:ln>
                <a:noFill/>
              </a:ln>
              <a:effectLst/>
              <a:uLnTx/>
              <a:uFillTx/>
              <a:latin typeface="72 Brand" panose="020B0504030603020204" pitchFamily="34" charset="0"/>
              <a:ea typeface="Arial Unicode MS" pitchFamily="34" charset="-128"/>
              <a:cs typeface="Arial Unicode MS" pitchFamily="34" charset="-128"/>
            </a:endParaRPr>
          </a:p>
        </p:txBody>
      </p:sp>
      <p:pic>
        <p:nvPicPr>
          <p:cNvPr id="27" name="Graphic 4">
            <a:extLst>
              <a:ext uri="{FF2B5EF4-FFF2-40B4-BE49-F238E27FC236}">
                <a16:creationId xmlns:a16="http://schemas.microsoft.com/office/drawing/2014/main" id="{83132F01-D7B3-168F-F417-D58B25BF57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9271" y="1275601"/>
            <a:ext cx="8770033" cy="4363200"/>
          </a:xfrm>
          <a:prstGeom prst="rect">
            <a:avLst/>
          </a:prstGeom>
        </p:spPr>
      </p:pic>
      <p:pic>
        <p:nvPicPr>
          <p:cNvPr id="29" name="Grafik 28" descr="Ein Bild, das Grafiken, Schrift, Screenshot, Logo enthält.&#10;&#10;Automatisch generierte Beschreibung">
            <a:extLst>
              <a:ext uri="{FF2B5EF4-FFF2-40B4-BE49-F238E27FC236}">
                <a16:creationId xmlns:a16="http://schemas.microsoft.com/office/drawing/2014/main" id="{D2B46BCB-43A6-31F5-4FE1-4998C989BAF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269959" y="6285188"/>
            <a:ext cx="672006" cy="332741"/>
          </a:xfrm>
          <a:prstGeom prst="rect">
            <a:avLst/>
          </a:prstGeom>
        </p:spPr>
      </p:pic>
      <p:sp>
        <p:nvSpPr>
          <p:cNvPr id="30" name="Classification-Dynamic" descr="{&quot;templafy&quot;:{&quot;id&quot;:&quot;5343c1ce-9339-4eea-a569-6763265abadc&quot;}}">
            <a:extLst>
              <a:ext uri="{FF2B5EF4-FFF2-40B4-BE49-F238E27FC236}">
                <a16:creationId xmlns:a16="http://schemas.microsoft.com/office/drawing/2014/main" id="{F9033D68-0032-8D42-6B78-00CA4BFB10FD}"/>
              </a:ext>
            </a:extLst>
          </p:cNvPr>
          <p:cNvSpPr txBox="1"/>
          <p:nvPr userDrawn="1"/>
        </p:nvSpPr>
        <p:spPr>
          <a:xfrm>
            <a:off x="503870" y="6325556"/>
            <a:ext cx="2824546" cy="252000"/>
          </a:xfrm>
          <a:prstGeom prst="rect">
            <a:avLst/>
          </a:prstGeom>
          <a:noFill/>
        </p:spPr>
        <p:txBody>
          <a:bodyPr wrap="square" lIns="0" tIns="0" rIns="0" bIns="0" rtlCol="0" anchor="ctr">
            <a:normAutofit/>
          </a:bodyPr>
          <a:lstStyle/>
          <a:p>
            <a:pPr fontAlgn="base">
              <a:spcBef>
                <a:spcPct val="50000"/>
              </a:spcBef>
              <a:spcAft>
                <a:spcPct val="0"/>
              </a:spcAft>
              <a:buClr>
                <a:srgbClr val="F0AB00"/>
              </a:buClr>
              <a:buSzPct val="80000"/>
            </a:pPr>
            <a:r>
              <a:rPr lang="en-US" sz="800" b="0" i="0" kern="0">
                <a:solidFill>
                  <a:srgbClr val="002A86"/>
                </a:solidFill>
                <a:latin typeface="72 Brand" panose="020B0504030603020204" pitchFamily="34" charset="0"/>
                <a:ea typeface="Arial Unicode MS" pitchFamily="34" charset="-128"/>
                <a:cs typeface="Arial Unicode MS" pitchFamily="34" charset="-128"/>
              </a:rPr>
              <a:t>INTERNAL – SAP and Partners Only</a:t>
            </a:r>
          </a:p>
        </p:txBody>
      </p:sp>
      <p:sp>
        <p:nvSpPr>
          <p:cNvPr id="31" name="Title">
            <a:extLst>
              <a:ext uri="{FF2B5EF4-FFF2-40B4-BE49-F238E27FC236}">
                <a16:creationId xmlns:a16="http://schemas.microsoft.com/office/drawing/2014/main" id="{B857A842-8DFF-7B87-6EE2-5B22E720AFDE}"/>
              </a:ext>
            </a:extLst>
          </p:cNvPr>
          <p:cNvSpPr>
            <a:spLocks noGrp="1"/>
          </p:cNvSpPr>
          <p:nvPr>
            <p:ph type="title" hasCustomPrompt="1"/>
          </p:nvPr>
        </p:nvSpPr>
        <p:spPr>
          <a:xfrm>
            <a:off x="410989" y="2928124"/>
            <a:ext cx="5402210" cy="997196"/>
          </a:xfrm>
          <a:prstGeom prst="rect">
            <a:avLst/>
          </a:prstGeom>
        </p:spPr>
        <p:txBody>
          <a:bodyPr>
            <a:noAutofit/>
          </a:bodyPr>
          <a:lstStyle>
            <a:lvl1pPr>
              <a:lnSpc>
                <a:spcPct val="90000"/>
              </a:lnSpc>
              <a:defRPr sz="3598" b="0">
                <a:solidFill>
                  <a:srgbClr val="002A86"/>
                </a:solidFill>
                <a:latin typeface="72 Brand Medium" panose="020B0604030603020204" pitchFamily="34" charset="0"/>
              </a:defRPr>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598" kern="0">
              <a:ea typeface="Arial Unicode MS" pitchFamily="34" charset="-128"/>
              <a:cs typeface="Arial Unicode MS" pitchFamily="34" charset="-128"/>
            </a:endParaRPr>
          </a:p>
        </p:txBody>
      </p:sp>
      <p:sp>
        <p:nvSpPr>
          <p:cNvPr id="40" name="Bildplatzhalter 39">
            <a:extLst>
              <a:ext uri="{FF2B5EF4-FFF2-40B4-BE49-F238E27FC236}">
                <a16:creationId xmlns:a16="http://schemas.microsoft.com/office/drawing/2014/main" id="{4E49139F-ED3F-DA88-EB54-68AE70E6B62A}"/>
              </a:ext>
            </a:extLst>
          </p:cNvPr>
          <p:cNvSpPr>
            <a:spLocks noGrp="1"/>
          </p:cNvSpPr>
          <p:nvPr>
            <p:ph type="pic" sz="quarter" idx="10" hasCustomPrompt="1"/>
          </p:nvPr>
        </p:nvSpPr>
        <p:spPr>
          <a:xfrm>
            <a:off x="6095999" y="-4556"/>
            <a:ext cx="5173959" cy="6862556"/>
          </a:xfrm>
        </p:spPr>
        <p:txBody>
          <a:bodyPr anchor="ctr"/>
          <a:lstStyle>
            <a:lvl1pPr algn="ctr">
              <a:defRPr sz="1600">
                <a:solidFill>
                  <a:srgbClr val="002A86"/>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spTree>
    <p:extLst>
      <p:ext uri="{BB962C8B-B14F-4D97-AF65-F5344CB8AC3E}">
        <p14:creationId xmlns:p14="http://schemas.microsoft.com/office/powerpoint/2010/main" val="1175451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vider">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116ED2EC-A03F-8584-42FD-D56F0A937C51}"/>
              </a:ext>
            </a:extLst>
          </p:cNvPr>
          <p:cNvSpPr/>
          <p:nvPr userDrawn="1"/>
        </p:nvSpPr>
        <p:spPr bwMode="gray">
          <a:xfrm>
            <a:off x="2" y="-4556"/>
            <a:ext cx="12191999" cy="6862557"/>
          </a:xfrm>
          <a:prstGeom prst="rect">
            <a:avLst/>
          </a:prstGeom>
          <a:solidFill>
            <a:srgbClr val="002986"/>
          </a:solidFill>
          <a:ln w="25400" algn="ctr">
            <a:noFill/>
            <a:miter lim="800000"/>
            <a:headEnd/>
            <a:tailEnd/>
          </a:ln>
        </p:spPr>
        <p:txBody>
          <a:bodyPr lIns="89954" tIns="71962" rIns="89954" bIns="71962" rtlCol="0" anchor="ctr"/>
          <a:lstStyle/>
          <a:p>
            <a:pPr marR="0" algn="ctr" defTabSz="913852" eaLnBrk="1" fontAlgn="base" latinLnBrk="0" hangingPunct="1">
              <a:lnSpc>
                <a:spcPct val="100000"/>
              </a:lnSpc>
              <a:spcBef>
                <a:spcPct val="50000"/>
              </a:spcBef>
              <a:spcAft>
                <a:spcPct val="0"/>
              </a:spcAft>
              <a:buClr>
                <a:srgbClr val="F0AB00"/>
              </a:buClr>
              <a:buSzPct val="80000"/>
              <a:tabLst/>
            </a:pPr>
            <a:endParaRPr kumimoji="0" lang="en-US" sz="1798" b="0" i="0" u="none" strike="noStrike" kern="0" cap="none" spc="0" normalizeH="0" baseline="0" noProof="0">
              <a:ln>
                <a:noFill/>
              </a:ln>
              <a:effectLst/>
              <a:uLnTx/>
              <a:uFillTx/>
              <a:latin typeface="72 Brand" panose="020B0504030603020204" pitchFamily="34" charset="0"/>
              <a:ea typeface="Arial Unicode MS" pitchFamily="34" charset="-128"/>
              <a:cs typeface="Arial Unicode MS" pitchFamily="34" charset="-128"/>
            </a:endParaRPr>
          </a:p>
        </p:txBody>
      </p:sp>
      <p:sp>
        <p:nvSpPr>
          <p:cNvPr id="30" name="Classification-Dynamic" descr="{&quot;templafy&quot;:{&quot;id&quot;:&quot;5343c1ce-9339-4eea-a569-6763265abadc&quot;}}">
            <a:extLst>
              <a:ext uri="{FF2B5EF4-FFF2-40B4-BE49-F238E27FC236}">
                <a16:creationId xmlns:a16="http://schemas.microsoft.com/office/drawing/2014/main" id="{F9033D68-0032-8D42-6B78-00CA4BFB10FD}"/>
              </a:ext>
            </a:extLst>
          </p:cNvPr>
          <p:cNvSpPr txBox="1"/>
          <p:nvPr userDrawn="1"/>
        </p:nvSpPr>
        <p:spPr>
          <a:xfrm>
            <a:off x="503870" y="6325556"/>
            <a:ext cx="2824546" cy="252000"/>
          </a:xfrm>
          <a:prstGeom prst="rect">
            <a:avLst/>
          </a:prstGeom>
          <a:noFill/>
        </p:spPr>
        <p:txBody>
          <a:bodyPr wrap="square" lIns="0" tIns="0" rIns="0" bIns="0" rtlCol="0" anchor="ctr">
            <a:normAutofit/>
          </a:bodyPr>
          <a:lstStyle/>
          <a:p>
            <a:pPr fontAlgn="base">
              <a:spcBef>
                <a:spcPct val="50000"/>
              </a:spcBef>
              <a:spcAft>
                <a:spcPct val="0"/>
              </a:spcAft>
              <a:buClr>
                <a:srgbClr val="F0AB00"/>
              </a:buClr>
              <a:buSzPct val="80000"/>
            </a:pPr>
            <a:r>
              <a:rPr lang="en-US" sz="800" b="0" i="0" kern="0">
                <a:solidFill>
                  <a:schemeClr val="bg1"/>
                </a:solidFill>
                <a:latin typeface="72 Brand" panose="020B0504030603020204" pitchFamily="34" charset="0"/>
                <a:ea typeface="Arial Unicode MS" pitchFamily="34" charset="-128"/>
                <a:cs typeface="Arial Unicode MS" pitchFamily="34" charset="-128"/>
              </a:rPr>
              <a:t>INTERNAL – SAP and Partners Only</a:t>
            </a:r>
          </a:p>
        </p:txBody>
      </p:sp>
      <p:sp>
        <p:nvSpPr>
          <p:cNvPr id="31" name="Title">
            <a:extLst>
              <a:ext uri="{FF2B5EF4-FFF2-40B4-BE49-F238E27FC236}">
                <a16:creationId xmlns:a16="http://schemas.microsoft.com/office/drawing/2014/main" id="{B857A842-8DFF-7B87-6EE2-5B22E720AFDE}"/>
              </a:ext>
            </a:extLst>
          </p:cNvPr>
          <p:cNvSpPr>
            <a:spLocks noGrp="1"/>
          </p:cNvSpPr>
          <p:nvPr>
            <p:ph type="title" hasCustomPrompt="1"/>
          </p:nvPr>
        </p:nvSpPr>
        <p:spPr>
          <a:xfrm>
            <a:off x="410989" y="2928124"/>
            <a:ext cx="5402210" cy="997196"/>
          </a:xfrm>
          <a:prstGeom prst="rect">
            <a:avLst/>
          </a:prstGeom>
        </p:spPr>
        <p:txBody>
          <a:bodyPr>
            <a:noAutofit/>
          </a:bodyPr>
          <a:lstStyle>
            <a:lvl1pPr>
              <a:lnSpc>
                <a:spcPct val="90000"/>
              </a:lnSpc>
              <a:defRPr sz="3598" b="0">
                <a:solidFill>
                  <a:schemeClr val="bg1"/>
                </a:solidFill>
                <a:latin typeface="72 Brand Medium" panose="020B0604030603020204" pitchFamily="34" charset="0"/>
              </a:defRPr>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598" kern="0">
              <a:ea typeface="Arial Unicode MS" pitchFamily="34" charset="-128"/>
              <a:cs typeface="Arial Unicode MS" pitchFamily="34" charset="-128"/>
            </a:endParaRPr>
          </a:p>
        </p:txBody>
      </p:sp>
      <p:sp>
        <p:nvSpPr>
          <p:cNvPr id="2" name="Image 1" descr="preencoded.png">
            <a:extLst>
              <a:ext uri="{FF2B5EF4-FFF2-40B4-BE49-F238E27FC236}">
                <a16:creationId xmlns:a16="http://schemas.microsoft.com/office/drawing/2014/main" id="{11BC0673-C36B-28D5-685A-B39D1A3D92B2}"/>
              </a:ext>
            </a:extLst>
          </p:cNvPr>
          <p:cNvSpPr>
            <a:spLocks noChangeAspect="1"/>
          </p:cNvSpPr>
          <p:nvPr userDrawn="1"/>
        </p:nvSpPr>
        <p:spPr>
          <a:xfrm>
            <a:off x="6095999" y="2011922"/>
            <a:ext cx="5761612" cy="2829600"/>
          </a:xfrm>
          <a:custGeom>
            <a:avLst/>
            <a:gdLst>
              <a:gd name="connsiteX0" fmla="*/ 0 w 2198828"/>
              <a:gd name="connsiteY0" fmla="*/ 0 h 1079591"/>
              <a:gd name="connsiteX1" fmla="*/ 0 w 2198828"/>
              <a:gd name="connsiteY1" fmla="*/ 1079591 h 1079591"/>
              <a:gd name="connsiteX2" fmla="*/ 1117437 w 2198828"/>
              <a:gd name="connsiteY2" fmla="*/ 1079591 h 1079591"/>
              <a:gd name="connsiteX3" fmla="*/ 2198828 w 2198828"/>
              <a:gd name="connsiteY3" fmla="*/ 0 h 1079591"/>
              <a:gd name="connsiteX4" fmla="*/ 0 w 2198828"/>
              <a:gd name="connsiteY4" fmla="*/ 0 h 1079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828" h="1079591">
                <a:moveTo>
                  <a:pt x="0" y="0"/>
                </a:moveTo>
                <a:lnTo>
                  <a:pt x="0" y="1079591"/>
                </a:lnTo>
                <a:lnTo>
                  <a:pt x="1117437" y="1079591"/>
                </a:lnTo>
                <a:lnTo>
                  <a:pt x="2198828" y="0"/>
                </a:lnTo>
                <a:lnTo>
                  <a:pt x="0" y="0"/>
                </a:lnTo>
                <a:close/>
              </a:path>
            </a:pathLst>
          </a:custGeom>
          <a:solidFill>
            <a:srgbClr val="E01278"/>
          </a:solidFill>
          <a:ln w="76200" cap="flat">
            <a:noFill/>
            <a:prstDash val="solid"/>
            <a:miter/>
          </a:ln>
        </p:spPr>
        <p:txBody>
          <a:bodyPr rot="0" spcFirstLastPara="0" vertOverflow="overflow" horzOverflow="overflow" vert="horz" wrap="square" lIns="91368" tIns="45684" rIns="91368" bIns="45684" numCol="1" spcCol="0" rtlCol="0" fromWordArt="0" anchor="ctr" anchorCtr="0" forceAA="0" compatLnSpc="1">
            <a:prstTxWarp prst="textNoShape">
              <a:avLst/>
            </a:prstTxWarp>
            <a:noAutofit/>
          </a:bodyPr>
          <a:lstStyle/>
          <a:p>
            <a:endParaRPr lang="en-DE" sz="1797"/>
          </a:p>
        </p:txBody>
      </p:sp>
      <p:sp>
        <p:nvSpPr>
          <p:cNvPr id="3" name="Bildplatzhalter 39">
            <a:extLst>
              <a:ext uri="{FF2B5EF4-FFF2-40B4-BE49-F238E27FC236}">
                <a16:creationId xmlns:a16="http://schemas.microsoft.com/office/drawing/2014/main" id="{BE372FDE-2F94-39A0-FB50-2CFE733A2FC6}"/>
              </a:ext>
            </a:extLst>
          </p:cNvPr>
          <p:cNvSpPr>
            <a:spLocks noGrp="1"/>
          </p:cNvSpPr>
          <p:nvPr>
            <p:ph type="pic" sz="quarter" idx="10" hasCustomPrompt="1"/>
          </p:nvPr>
        </p:nvSpPr>
        <p:spPr>
          <a:xfrm>
            <a:off x="6095999" y="0"/>
            <a:ext cx="5761611" cy="6862556"/>
          </a:xfrm>
        </p:spPr>
        <p:txBody>
          <a:bodyPr anchor="ctr"/>
          <a:lstStyle>
            <a:lvl1pPr algn="ctr">
              <a:defRPr sz="1600">
                <a:solidFill>
                  <a:schemeClr val="bg1"/>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pic>
        <p:nvPicPr>
          <p:cNvPr id="4" name="Grafik 3" descr="Ein Bild, das Grafiken, Schrift, Screenshot, Logo enthält.&#10;&#10;Automatisch generierte Beschreibung">
            <a:extLst>
              <a:ext uri="{FF2B5EF4-FFF2-40B4-BE49-F238E27FC236}">
                <a16:creationId xmlns:a16="http://schemas.microsoft.com/office/drawing/2014/main" id="{8140698E-11D8-91AD-0266-D5C7A98C61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3870" y="398095"/>
            <a:ext cx="672006" cy="332741"/>
          </a:xfrm>
          <a:prstGeom prst="rect">
            <a:avLst/>
          </a:prstGeom>
        </p:spPr>
      </p:pic>
    </p:spTree>
    <p:extLst>
      <p:ext uri="{BB962C8B-B14F-4D97-AF65-F5344CB8AC3E}">
        <p14:creationId xmlns:p14="http://schemas.microsoft.com/office/powerpoint/2010/main" val="746227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2_Divider">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116ED2EC-A03F-8584-42FD-D56F0A937C51}"/>
              </a:ext>
            </a:extLst>
          </p:cNvPr>
          <p:cNvSpPr/>
          <p:nvPr userDrawn="1"/>
        </p:nvSpPr>
        <p:spPr bwMode="gray">
          <a:xfrm>
            <a:off x="2" y="-4556"/>
            <a:ext cx="12191999" cy="6862557"/>
          </a:xfrm>
          <a:prstGeom prst="rect">
            <a:avLst/>
          </a:prstGeom>
          <a:solidFill>
            <a:srgbClr val="D1EFFF"/>
          </a:solidFill>
          <a:ln w="25400" algn="ctr">
            <a:noFill/>
            <a:miter lim="800000"/>
            <a:headEnd/>
            <a:tailEnd/>
          </a:ln>
        </p:spPr>
        <p:txBody>
          <a:bodyPr lIns="89954" tIns="71962" rIns="89954" bIns="71962" rtlCol="0" anchor="ctr"/>
          <a:lstStyle/>
          <a:p>
            <a:pPr marR="0" algn="ctr" defTabSz="913852" eaLnBrk="1" fontAlgn="base" latinLnBrk="0" hangingPunct="1">
              <a:lnSpc>
                <a:spcPct val="100000"/>
              </a:lnSpc>
              <a:spcBef>
                <a:spcPct val="50000"/>
              </a:spcBef>
              <a:spcAft>
                <a:spcPct val="0"/>
              </a:spcAft>
              <a:buClr>
                <a:srgbClr val="F0AB00"/>
              </a:buClr>
              <a:buSzPct val="80000"/>
              <a:tabLst/>
            </a:pPr>
            <a:endParaRPr kumimoji="0" lang="en-US" sz="1798" b="0" i="0" u="none" strike="noStrike" kern="0" cap="none" spc="0" normalizeH="0" baseline="0" noProof="0">
              <a:ln>
                <a:noFill/>
              </a:ln>
              <a:effectLst/>
              <a:uLnTx/>
              <a:uFillTx/>
              <a:latin typeface="72 Brand" panose="020B0504030603020204" pitchFamily="34" charset="0"/>
              <a:ea typeface="Arial Unicode MS" pitchFamily="34" charset="-128"/>
              <a:cs typeface="Arial Unicode MS" pitchFamily="34" charset="-128"/>
            </a:endParaRPr>
          </a:p>
        </p:txBody>
      </p:sp>
      <p:sp>
        <p:nvSpPr>
          <p:cNvPr id="30" name="Classification-Dynamic" descr="{&quot;templafy&quot;:{&quot;id&quot;:&quot;5343c1ce-9339-4eea-a569-6763265abadc&quot;}}">
            <a:extLst>
              <a:ext uri="{FF2B5EF4-FFF2-40B4-BE49-F238E27FC236}">
                <a16:creationId xmlns:a16="http://schemas.microsoft.com/office/drawing/2014/main" id="{F9033D68-0032-8D42-6B78-00CA4BFB10FD}"/>
              </a:ext>
            </a:extLst>
          </p:cNvPr>
          <p:cNvSpPr txBox="1"/>
          <p:nvPr userDrawn="1"/>
        </p:nvSpPr>
        <p:spPr>
          <a:xfrm>
            <a:off x="503870" y="6325556"/>
            <a:ext cx="2824546" cy="252000"/>
          </a:xfrm>
          <a:prstGeom prst="rect">
            <a:avLst/>
          </a:prstGeom>
          <a:noFill/>
        </p:spPr>
        <p:txBody>
          <a:bodyPr wrap="square" lIns="0" tIns="0" rIns="0" bIns="0" rtlCol="0" anchor="ctr">
            <a:normAutofit/>
          </a:bodyPr>
          <a:lstStyle/>
          <a:p>
            <a:pPr fontAlgn="base">
              <a:spcBef>
                <a:spcPct val="50000"/>
              </a:spcBef>
              <a:spcAft>
                <a:spcPct val="0"/>
              </a:spcAft>
              <a:buClr>
                <a:srgbClr val="F0AB00"/>
              </a:buClr>
              <a:buSzPct val="80000"/>
            </a:pPr>
            <a:r>
              <a:rPr lang="en-US" sz="800" b="0" i="0" kern="0">
                <a:solidFill>
                  <a:srgbClr val="002A86"/>
                </a:solidFill>
                <a:latin typeface="72 Brand" panose="020B0504030603020204" pitchFamily="34" charset="0"/>
                <a:ea typeface="Arial Unicode MS" pitchFamily="34" charset="-128"/>
                <a:cs typeface="Arial Unicode MS" pitchFamily="34" charset="-128"/>
              </a:rPr>
              <a:t>INTERNAL – SAP and Partners Only</a:t>
            </a:r>
          </a:p>
        </p:txBody>
      </p:sp>
      <p:sp>
        <p:nvSpPr>
          <p:cNvPr id="31" name="Title">
            <a:extLst>
              <a:ext uri="{FF2B5EF4-FFF2-40B4-BE49-F238E27FC236}">
                <a16:creationId xmlns:a16="http://schemas.microsoft.com/office/drawing/2014/main" id="{B857A842-8DFF-7B87-6EE2-5B22E720AFDE}"/>
              </a:ext>
            </a:extLst>
          </p:cNvPr>
          <p:cNvSpPr>
            <a:spLocks noGrp="1"/>
          </p:cNvSpPr>
          <p:nvPr>
            <p:ph type="title" hasCustomPrompt="1"/>
          </p:nvPr>
        </p:nvSpPr>
        <p:spPr>
          <a:xfrm>
            <a:off x="410989" y="2928124"/>
            <a:ext cx="5402210" cy="997196"/>
          </a:xfrm>
          <a:prstGeom prst="rect">
            <a:avLst/>
          </a:prstGeom>
        </p:spPr>
        <p:txBody>
          <a:bodyPr>
            <a:noAutofit/>
          </a:bodyPr>
          <a:lstStyle>
            <a:lvl1pPr>
              <a:lnSpc>
                <a:spcPct val="90000"/>
              </a:lnSpc>
              <a:defRPr sz="3598" b="0">
                <a:solidFill>
                  <a:srgbClr val="002A86"/>
                </a:solidFill>
                <a:latin typeface="72 Brand Medium" panose="020B0604030603020204" pitchFamily="34" charset="0"/>
              </a:defRPr>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598" kern="0">
              <a:ea typeface="Arial Unicode MS" pitchFamily="34" charset="-128"/>
              <a:cs typeface="Arial Unicode MS" pitchFamily="34" charset="-128"/>
            </a:endParaRPr>
          </a:p>
        </p:txBody>
      </p:sp>
      <p:sp>
        <p:nvSpPr>
          <p:cNvPr id="2" name="Image 1" descr="preencoded.png">
            <a:extLst>
              <a:ext uri="{FF2B5EF4-FFF2-40B4-BE49-F238E27FC236}">
                <a16:creationId xmlns:a16="http://schemas.microsoft.com/office/drawing/2014/main" id="{11BC0673-C36B-28D5-685A-B39D1A3D92B2}"/>
              </a:ext>
            </a:extLst>
          </p:cNvPr>
          <p:cNvSpPr>
            <a:spLocks noChangeAspect="1"/>
          </p:cNvSpPr>
          <p:nvPr userDrawn="1"/>
        </p:nvSpPr>
        <p:spPr>
          <a:xfrm>
            <a:off x="6095999" y="2011922"/>
            <a:ext cx="5761612" cy="2829600"/>
          </a:xfrm>
          <a:custGeom>
            <a:avLst/>
            <a:gdLst>
              <a:gd name="connsiteX0" fmla="*/ 0 w 2198828"/>
              <a:gd name="connsiteY0" fmla="*/ 0 h 1079591"/>
              <a:gd name="connsiteX1" fmla="*/ 0 w 2198828"/>
              <a:gd name="connsiteY1" fmla="*/ 1079591 h 1079591"/>
              <a:gd name="connsiteX2" fmla="*/ 1117437 w 2198828"/>
              <a:gd name="connsiteY2" fmla="*/ 1079591 h 1079591"/>
              <a:gd name="connsiteX3" fmla="*/ 2198828 w 2198828"/>
              <a:gd name="connsiteY3" fmla="*/ 0 h 1079591"/>
              <a:gd name="connsiteX4" fmla="*/ 0 w 2198828"/>
              <a:gd name="connsiteY4" fmla="*/ 0 h 1079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828" h="1079591">
                <a:moveTo>
                  <a:pt x="0" y="0"/>
                </a:moveTo>
                <a:lnTo>
                  <a:pt x="0" y="1079591"/>
                </a:lnTo>
                <a:lnTo>
                  <a:pt x="1117437" y="1079591"/>
                </a:lnTo>
                <a:lnTo>
                  <a:pt x="2198828" y="0"/>
                </a:lnTo>
                <a:lnTo>
                  <a:pt x="0" y="0"/>
                </a:lnTo>
                <a:close/>
              </a:path>
            </a:pathLst>
          </a:custGeom>
          <a:solidFill>
            <a:srgbClr val="E01278"/>
          </a:solidFill>
          <a:ln w="76200" cap="flat">
            <a:noFill/>
            <a:prstDash val="solid"/>
            <a:miter/>
          </a:ln>
        </p:spPr>
        <p:txBody>
          <a:bodyPr rot="0" spcFirstLastPara="0" vertOverflow="overflow" horzOverflow="overflow" vert="horz" wrap="square" lIns="91368" tIns="45684" rIns="91368" bIns="45684" numCol="1" spcCol="0" rtlCol="0" fromWordArt="0" anchor="ctr" anchorCtr="0" forceAA="0" compatLnSpc="1">
            <a:prstTxWarp prst="textNoShape">
              <a:avLst/>
            </a:prstTxWarp>
            <a:noAutofit/>
          </a:bodyPr>
          <a:lstStyle/>
          <a:p>
            <a:endParaRPr lang="en-DE" sz="1797"/>
          </a:p>
        </p:txBody>
      </p:sp>
      <p:sp>
        <p:nvSpPr>
          <p:cNvPr id="3" name="Bildplatzhalter 39">
            <a:extLst>
              <a:ext uri="{FF2B5EF4-FFF2-40B4-BE49-F238E27FC236}">
                <a16:creationId xmlns:a16="http://schemas.microsoft.com/office/drawing/2014/main" id="{BE372FDE-2F94-39A0-FB50-2CFE733A2FC6}"/>
              </a:ext>
            </a:extLst>
          </p:cNvPr>
          <p:cNvSpPr>
            <a:spLocks noGrp="1"/>
          </p:cNvSpPr>
          <p:nvPr>
            <p:ph type="pic" sz="quarter" idx="10" hasCustomPrompt="1"/>
          </p:nvPr>
        </p:nvSpPr>
        <p:spPr>
          <a:xfrm>
            <a:off x="6095999" y="0"/>
            <a:ext cx="5761611" cy="6862556"/>
          </a:xfrm>
        </p:spPr>
        <p:txBody>
          <a:bodyPr anchor="ctr"/>
          <a:lstStyle>
            <a:lvl1pPr algn="ctr">
              <a:defRPr sz="1600">
                <a:solidFill>
                  <a:srgbClr val="002A86"/>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pic>
        <p:nvPicPr>
          <p:cNvPr id="4" name="Grafik 3" descr="Ein Bild, das Grafiken, Schrift, Screenshot, Logo enthält.&#10;&#10;Automatisch generierte Beschreibung">
            <a:extLst>
              <a:ext uri="{FF2B5EF4-FFF2-40B4-BE49-F238E27FC236}">
                <a16:creationId xmlns:a16="http://schemas.microsoft.com/office/drawing/2014/main" id="{4180959A-D4FF-AEAF-4437-6329A2C2912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3870" y="398095"/>
            <a:ext cx="672006" cy="332741"/>
          </a:xfrm>
          <a:prstGeom prst="rect">
            <a:avLst/>
          </a:prstGeom>
        </p:spPr>
      </p:pic>
    </p:spTree>
    <p:extLst>
      <p:ext uri="{BB962C8B-B14F-4D97-AF65-F5344CB8AC3E}">
        <p14:creationId xmlns:p14="http://schemas.microsoft.com/office/powerpoint/2010/main" val="253846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Text with Image 1/3">
    <p:spTree>
      <p:nvGrpSpPr>
        <p:cNvPr id="1" name=""/>
        <p:cNvGrpSpPr/>
        <p:nvPr/>
      </p:nvGrpSpPr>
      <p:grpSpPr>
        <a:xfrm>
          <a:off x="0" y="0"/>
          <a:ext cx="0" cy="0"/>
          <a:chOff x="0" y="0"/>
          <a:chExt cx="0" cy="0"/>
        </a:xfrm>
      </p:grpSpPr>
      <p:sp>
        <p:nvSpPr>
          <p:cNvPr id="3" name="Title"/>
          <p:cNvSpPr>
            <a:spLocks noGrp="1"/>
          </p:cNvSpPr>
          <p:nvPr>
            <p:ph type="title" hasCustomPrompt="1"/>
          </p:nvPr>
        </p:nvSpPr>
        <p:spPr bwMode="black">
          <a:xfrm>
            <a:off x="503870" y="504000"/>
            <a:ext cx="7306630" cy="369204"/>
          </a:xfrm>
          <a:prstGeom prst="rect">
            <a:avLst/>
          </a:prstGeom>
        </p:spPr>
        <p:txBody>
          <a:bodyPr vert="horz" wrap="square" lIns="0" tIns="0" rIns="0" bIns="0" rtlCol="0" anchor="t" anchorCtr="0">
            <a:spAutoFit/>
          </a:bodyPr>
          <a:lstStyle>
            <a:lvl1pPr algn="l" defTabSz="1087905" rtl="0" eaLnBrk="1" latinLnBrk="0" hangingPunct="1">
              <a:spcBef>
                <a:spcPct val="0"/>
              </a:spcBef>
              <a:buNone/>
              <a:defRPr sz="2398" b="0" i="0" kern="1200" baseline="0">
                <a:solidFill>
                  <a:schemeClr val="tx1"/>
                </a:solidFill>
                <a:latin typeface="72 Brand Medium" panose="020B0504030603020204" pitchFamily="34" charset="0"/>
                <a:ea typeface="+mj-ea"/>
                <a:cs typeface="+mj-cs"/>
              </a:defRPr>
            </a:lvl1pPr>
          </a:lstStyle>
          <a:p>
            <a:r>
              <a:rPr lang="en-US"/>
              <a:t>Insert page title (sentence case)</a:t>
            </a:r>
          </a:p>
        </p:txBody>
      </p:sp>
      <p:sp>
        <p:nvSpPr>
          <p:cNvPr id="4" name="Text placeholder - column 1">
            <a:extLst>
              <a:ext uri="{FF2B5EF4-FFF2-40B4-BE49-F238E27FC236}">
                <a16:creationId xmlns:a16="http://schemas.microsoft.com/office/drawing/2014/main" id="{4C69CC22-12BE-0C05-55AB-DA022A378A66}"/>
              </a:ext>
            </a:extLst>
          </p:cNvPr>
          <p:cNvSpPr>
            <a:spLocks noGrp="1"/>
          </p:cNvSpPr>
          <p:nvPr>
            <p:ph type="body" sz="quarter" idx="10" hasCustomPrompt="1"/>
          </p:nvPr>
        </p:nvSpPr>
        <p:spPr>
          <a:xfrm>
            <a:off x="503869" y="1548000"/>
            <a:ext cx="7306629" cy="4787900"/>
          </a:xfrm>
        </p:spPr>
        <p:txBody>
          <a:bodyPr/>
          <a:lstStyle>
            <a:lvl1pPr>
              <a:defRPr/>
            </a:lvl1pPr>
          </a:lstStyle>
          <a:p>
            <a:pPr lvl="0"/>
            <a:r>
              <a:rPr lang="en-GB"/>
              <a:t>Start typing to add text without a bullet point. To add a bullet point, place the cursor at the start of this line and press tab.</a:t>
            </a:r>
            <a:endParaRPr lang="en-US" noProof="0"/>
          </a:p>
          <a:p>
            <a:pPr lvl="1"/>
            <a:r>
              <a:rPr lang="en-US"/>
              <a:t>Second level</a:t>
            </a:r>
          </a:p>
          <a:p>
            <a:pPr lvl="2"/>
            <a:r>
              <a:rPr lang="en-US"/>
              <a:t>Third level</a:t>
            </a:r>
          </a:p>
          <a:p>
            <a:pPr lvl="3"/>
            <a:r>
              <a:rPr lang="en-US"/>
              <a:t>Fourth level</a:t>
            </a:r>
          </a:p>
          <a:p>
            <a:pPr lvl="4"/>
            <a:r>
              <a:rPr lang="en-US"/>
              <a:t>Fifth level</a:t>
            </a:r>
          </a:p>
        </p:txBody>
      </p:sp>
      <p:sp>
        <p:nvSpPr>
          <p:cNvPr id="5" name="Bildplatzhalter 39">
            <a:extLst>
              <a:ext uri="{FF2B5EF4-FFF2-40B4-BE49-F238E27FC236}">
                <a16:creationId xmlns:a16="http://schemas.microsoft.com/office/drawing/2014/main" id="{1940BDD9-C614-C99E-6F4E-16062B233271}"/>
              </a:ext>
            </a:extLst>
          </p:cNvPr>
          <p:cNvSpPr>
            <a:spLocks noGrp="1"/>
          </p:cNvSpPr>
          <p:nvPr>
            <p:ph type="pic" sz="quarter" idx="11" hasCustomPrompt="1"/>
          </p:nvPr>
        </p:nvSpPr>
        <p:spPr>
          <a:xfrm>
            <a:off x="8637254" y="1"/>
            <a:ext cx="3554746" cy="6858000"/>
          </a:xfrm>
        </p:spPr>
        <p:txBody>
          <a:bodyPr anchor="ctr"/>
          <a:lstStyle>
            <a:lvl1pPr algn="ctr">
              <a:defRPr sz="1600">
                <a:solidFill>
                  <a:schemeClr val="tx1"/>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spTree>
    <p:extLst>
      <p:ext uri="{BB962C8B-B14F-4D97-AF65-F5344CB8AC3E}">
        <p14:creationId xmlns:p14="http://schemas.microsoft.com/office/powerpoint/2010/main" val="2270307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5" userDrawn="1">
          <p15:clr>
            <a:srgbClr val="FBAE40"/>
          </p15:clr>
        </p15:guide>
        <p15:guide id="4" pos="5118"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2_Title and Text with Info 1/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56306B0-4C08-1261-08DD-F8B001663239}"/>
              </a:ext>
            </a:extLst>
          </p:cNvPr>
          <p:cNvSpPr/>
          <p:nvPr userDrawn="1"/>
        </p:nvSpPr>
        <p:spPr bwMode="gray">
          <a:xfrm>
            <a:off x="8637254" y="0"/>
            <a:ext cx="3554746" cy="6858000"/>
          </a:xfrm>
          <a:prstGeom prst="rect">
            <a:avLst/>
          </a:prstGeom>
          <a:solidFill>
            <a:schemeClr val="bg1">
              <a:lumMod val="95000"/>
            </a:schemeClr>
          </a:solidFill>
          <a:ln w="25400" algn="ctr">
            <a:noFill/>
            <a:miter lim="800000"/>
            <a:headEnd/>
            <a:tailEnd/>
          </a:ln>
        </p:spPr>
        <p:txBody>
          <a:bodyPr lIns="89954" tIns="71962" rIns="89954" bIns="71962" rtlCol="0" anchor="ctr"/>
          <a:lstStyle/>
          <a:p>
            <a:pPr marR="0" algn="ctr" defTabSz="913852" eaLnBrk="1" fontAlgn="base" latinLnBrk="0" hangingPunct="1">
              <a:lnSpc>
                <a:spcPct val="100000"/>
              </a:lnSpc>
              <a:spcBef>
                <a:spcPct val="50000"/>
              </a:spcBef>
              <a:spcAft>
                <a:spcPct val="0"/>
              </a:spcAft>
              <a:buClr>
                <a:srgbClr val="F0AB00"/>
              </a:buClr>
              <a:buSzPct val="80000"/>
              <a:tabLst/>
            </a:pPr>
            <a:endParaRPr kumimoji="0" lang="en-US" sz="1798"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3" name="Title"/>
          <p:cNvSpPr>
            <a:spLocks noGrp="1"/>
          </p:cNvSpPr>
          <p:nvPr>
            <p:ph type="title" hasCustomPrompt="1"/>
          </p:nvPr>
        </p:nvSpPr>
        <p:spPr bwMode="black">
          <a:xfrm>
            <a:off x="503870" y="504000"/>
            <a:ext cx="7306630" cy="369204"/>
          </a:xfrm>
          <a:prstGeom prst="rect">
            <a:avLst/>
          </a:prstGeom>
        </p:spPr>
        <p:txBody>
          <a:bodyPr vert="horz" wrap="square" lIns="0" tIns="0" rIns="0" bIns="0" rtlCol="0" anchor="t" anchorCtr="0">
            <a:spAutoFit/>
          </a:bodyPr>
          <a:lstStyle>
            <a:lvl1pPr algn="l" defTabSz="1087905" rtl="0" eaLnBrk="1" latinLnBrk="0" hangingPunct="1">
              <a:spcBef>
                <a:spcPct val="0"/>
              </a:spcBef>
              <a:buNone/>
              <a:defRPr sz="2398" b="0" i="0" kern="1200" baseline="0">
                <a:solidFill>
                  <a:schemeClr val="tx1"/>
                </a:solidFill>
                <a:latin typeface="72 Brand Medium" panose="020B0504030603020204" pitchFamily="34" charset="0"/>
                <a:ea typeface="+mj-ea"/>
                <a:cs typeface="+mj-cs"/>
              </a:defRPr>
            </a:lvl1pPr>
          </a:lstStyle>
          <a:p>
            <a:r>
              <a:rPr lang="en-US"/>
              <a:t>Insert page title (sentence case)</a:t>
            </a:r>
          </a:p>
        </p:txBody>
      </p:sp>
      <p:sp>
        <p:nvSpPr>
          <p:cNvPr id="8" name="Slide number">
            <a:extLst>
              <a:ext uri="{FF2B5EF4-FFF2-40B4-BE49-F238E27FC236}">
                <a16:creationId xmlns:a16="http://schemas.microsoft.com/office/drawing/2014/main" id="{AB13BE13-FB5C-92B6-952C-F2957E238DB2}"/>
              </a:ext>
            </a:extLst>
          </p:cNvPr>
          <p:cNvSpPr txBox="1"/>
          <p:nvPr userDrawn="1"/>
        </p:nvSpPr>
        <p:spPr bwMode="black">
          <a:xfrm>
            <a:off x="10315130" y="6536751"/>
            <a:ext cx="1373001" cy="138498"/>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0" name="Text Placeholder">
            <a:extLst>
              <a:ext uri="{FF2B5EF4-FFF2-40B4-BE49-F238E27FC236}">
                <a16:creationId xmlns:a16="http://schemas.microsoft.com/office/drawing/2014/main" id="{4B55C58A-C5C1-7459-A90D-14CCA9D79875}"/>
              </a:ext>
            </a:extLst>
          </p:cNvPr>
          <p:cNvSpPr>
            <a:spLocks noGrp="1"/>
          </p:cNvSpPr>
          <p:nvPr>
            <p:ph type="body" sz="quarter" idx="18" hasCustomPrompt="1"/>
          </p:nvPr>
        </p:nvSpPr>
        <p:spPr bwMode="black">
          <a:xfrm>
            <a:off x="8986058" y="502408"/>
            <a:ext cx="2702072" cy="722490"/>
          </a:xfrm>
          <a:prstGeom prst="rect">
            <a:avLst/>
          </a:prstGeom>
        </p:spPr>
        <p:txBody>
          <a:bodyPr vert="horz" lIns="0" tIns="0" rIns="0" bIns="0" rtlCol="0">
            <a:normAutofit/>
          </a:bodyPr>
          <a:lstStyle>
            <a:lvl1pPr marL="71978" indent="0" algn="l" defTabSz="1087905" rtl="0" eaLnBrk="1" latinLnBrk="0" hangingPunct="1">
              <a:spcBef>
                <a:spcPts val="1798"/>
              </a:spcBef>
              <a:buClrTx/>
              <a:buSzPct val="80000"/>
              <a:buFont typeface="Roboto" panose="02000000000000000000" pitchFamily="2" charset="0"/>
              <a:buChar char="​"/>
              <a:defRPr sz="1799" b="0" i="0" kern="1200">
                <a:solidFill>
                  <a:schemeClr val="tx1"/>
                </a:solidFill>
                <a:latin typeface="72 Brand Medium" panose="020B0504030603020204" pitchFamily="34" charset="0"/>
                <a:ea typeface="+mn-ea"/>
                <a:cs typeface="+mn-cs"/>
              </a:defRPr>
            </a:lvl1pPr>
            <a:lvl2pPr marL="179856" indent="-179856" algn="l" defTabSz="1087905" rtl="0" eaLnBrk="1" latinLnBrk="0" hangingPunct="1">
              <a:spcBef>
                <a:spcPts val="600"/>
              </a:spcBef>
              <a:buClr>
                <a:schemeClr val="tx1"/>
              </a:buClr>
              <a:buSzPct val="100000"/>
              <a:buFont typeface="Arial" panose="020B0604020202020204" pitchFamily="34" charset="0"/>
              <a:buChar char="•"/>
              <a:defRPr sz="1600" b="0" i="0" kern="1200">
                <a:solidFill>
                  <a:schemeClr val="tx1"/>
                </a:solidFill>
                <a:latin typeface="72 Brand" panose="020B0504030603020204" pitchFamily="34" charset="0"/>
                <a:ea typeface="+mn-ea"/>
                <a:cs typeface="+mn-cs"/>
              </a:defRPr>
            </a:lvl2pPr>
            <a:lvl3pPr marL="358559" indent="-179280" algn="l" defTabSz="1087905" rtl="0" eaLnBrk="1" latinLnBrk="0" hangingPunct="1">
              <a:spcBef>
                <a:spcPts val="300"/>
              </a:spcBef>
              <a:buClr>
                <a:schemeClr val="tx1"/>
              </a:buClr>
              <a:buSzPct val="100000"/>
              <a:buFont typeface="Arial" panose="020B0604020202020204" pitchFamily="34" charset="0"/>
              <a:buChar char="•"/>
              <a:defRPr lang="en-US" sz="1600" b="0" i="0" kern="1200" noProof="0" dirty="0" smtClean="0">
                <a:solidFill>
                  <a:schemeClr val="tx1"/>
                </a:solidFill>
                <a:latin typeface="72 Brand" panose="020B0504030603020204" pitchFamily="34" charset="0"/>
                <a:ea typeface="+mn-ea"/>
                <a:cs typeface="+mn-cs"/>
              </a:defRPr>
            </a:lvl3pPr>
            <a:lvl4pPr marL="539568" indent="-179856" algn="l" defTabSz="1087905" rtl="0" eaLnBrk="1" latinLnBrk="0" hangingPunct="1">
              <a:spcBef>
                <a:spcPts val="300"/>
              </a:spcBef>
              <a:buClr>
                <a:schemeClr val="tx1"/>
              </a:buClr>
              <a:buSzPct val="80000"/>
              <a:buFont typeface="Arial" panose="020B0604020202020204" pitchFamily="34" charset="0"/>
              <a:buChar char="•"/>
              <a:defRPr sz="1400" b="0" i="0" kern="1200">
                <a:solidFill>
                  <a:schemeClr val="tx1"/>
                </a:solidFill>
                <a:latin typeface="72 Brand" panose="020B0504030603020204" pitchFamily="34" charset="0"/>
                <a:ea typeface="+mn-ea"/>
                <a:cs typeface="+mn-cs"/>
              </a:defRPr>
            </a:lvl4pPr>
            <a:lvl5pPr marL="719424" indent="-179856" algn="l" defTabSz="1087905" rtl="0" eaLnBrk="1" latinLnBrk="0" hangingPunct="1">
              <a:spcBef>
                <a:spcPts val="100"/>
              </a:spcBef>
              <a:buClr>
                <a:schemeClr val="tx1"/>
              </a:buClr>
              <a:buSzPct val="100000"/>
              <a:buFont typeface="Arial" panose="020B0604020202020204" pitchFamily="34" charset="0"/>
              <a:buChar char="•"/>
              <a:defRPr sz="1200" b="0" i="0" kern="1200" baseline="0">
                <a:solidFill>
                  <a:schemeClr val="tx1"/>
                </a:solidFill>
                <a:latin typeface="72 Brand" panose="020B0504030603020204" pitchFamily="34" charset="0"/>
                <a:ea typeface="+mn-ea"/>
                <a:cs typeface="+mn-cs"/>
              </a:defRPr>
            </a:lvl5pPr>
            <a:lvl6pPr marL="2991739"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6pPr>
            <a:lvl7pPr marL="3535692"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7pPr>
            <a:lvl8pPr marL="4079644"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8pPr>
            <a:lvl9pPr marL="4623598"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9pPr>
          </a:lstStyle>
          <a:p>
            <a:r>
              <a:rPr lang="en-US"/>
              <a:t>Insert additional information title</a:t>
            </a:r>
            <a:endParaRPr lang="de-DE"/>
          </a:p>
        </p:txBody>
      </p:sp>
      <p:sp>
        <p:nvSpPr>
          <p:cNvPr id="9" name="Text placeholder - column 1">
            <a:extLst>
              <a:ext uri="{FF2B5EF4-FFF2-40B4-BE49-F238E27FC236}">
                <a16:creationId xmlns:a16="http://schemas.microsoft.com/office/drawing/2014/main" id="{3F261935-FB33-4873-EE15-DB701E922C79}"/>
              </a:ext>
            </a:extLst>
          </p:cNvPr>
          <p:cNvSpPr>
            <a:spLocks noGrp="1"/>
          </p:cNvSpPr>
          <p:nvPr>
            <p:ph type="body" sz="quarter" idx="10" hasCustomPrompt="1"/>
          </p:nvPr>
        </p:nvSpPr>
        <p:spPr>
          <a:xfrm>
            <a:off x="503869" y="1548000"/>
            <a:ext cx="7306629" cy="4787900"/>
          </a:xfrm>
        </p:spPr>
        <p:txBody>
          <a:bodyPr/>
          <a:lstStyle>
            <a:lvl1pPr>
              <a:defRPr/>
            </a:lvl1pPr>
          </a:lstStyle>
          <a:p>
            <a:pPr lvl="0"/>
            <a:r>
              <a:rPr lang="en-GB"/>
              <a:t>Start typing to add text without a bullet point. To add a bullet point, place the cursor at the start of this line and press tab.</a:t>
            </a:r>
            <a:endParaRPr lang="en-US" noProof="0"/>
          </a:p>
          <a:p>
            <a:pPr lvl="1"/>
            <a:r>
              <a:rPr lang="en-US"/>
              <a:t>Second level</a:t>
            </a:r>
          </a:p>
          <a:p>
            <a:pPr lvl="2"/>
            <a:r>
              <a:rPr lang="en-US"/>
              <a:t>Third level</a:t>
            </a:r>
          </a:p>
          <a:p>
            <a:pPr lvl="3"/>
            <a:r>
              <a:rPr lang="en-US"/>
              <a:t>Fourth level</a:t>
            </a:r>
          </a:p>
          <a:p>
            <a:pPr lvl="4"/>
            <a:r>
              <a:rPr lang="en-US"/>
              <a:t>Fifth level</a:t>
            </a:r>
          </a:p>
        </p:txBody>
      </p:sp>
      <p:sp>
        <p:nvSpPr>
          <p:cNvPr id="11" name="Text placeholder - column 1">
            <a:extLst>
              <a:ext uri="{FF2B5EF4-FFF2-40B4-BE49-F238E27FC236}">
                <a16:creationId xmlns:a16="http://schemas.microsoft.com/office/drawing/2014/main" id="{0F4717DE-59C3-0868-0965-C8FF9DF21B0E}"/>
              </a:ext>
            </a:extLst>
          </p:cNvPr>
          <p:cNvSpPr>
            <a:spLocks noGrp="1"/>
          </p:cNvSpPr>
          <p:nvPr>
            <p:ph type="body" sz="quarter" idx="19" hasCustomPrompt="1"/>
          </p:nvPr>
        </p:nvSpPr>
        <p:spPr>
          <a:xfrm>
            <a:off x="8986058" y="1548000"/>
            <a:ext cx="2702072" cy="47879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75879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5" userDrawn="1">
          <p15:clr>
            <a:srgbClr val="FBAE40"/>
          </p15:clr>
        </p15:guide>
        <p15:guide id="4" pos="5118"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with Image 1/3">
    <p:spTree>
      <p:nvGrpSpPr>
        <p:cNvPr id="1" name=""/>
        <p:cNvGrpSpPr/>
        <p:nvPr/>
      </p:nvGrpSpPr>
      <p:grpSpPr>
        <a:xfrm>
          <a:off x="0" y="0"/>
          <a:ext cx="0" cy="0"/>
          <a:chOff x="0" y="0"/>
          <a:chExt cx="0" cy="0"/>
        </a:xfrm>
      </p:grpSpPr>
      <p:sp>
        <p:nvSpPr>
          <p:cNvPr id="2" name="Text placeholder">
            <a:extLst>
              <a:ext uri="{FF2B5EF4-FFF2-40B4-BE49-F238E27FC236}">
                <a16:creationId xmlns:a16="http://schemas.microsoft.com/office/drawing/2014/main" id="{27B4AFE2-9EB7-73E3-4BD8-D80DAD9B86BB}"/>
              </a:ext>
            </a:extLst>
          </p:cNvPr>
          <p:cNvSpPr>
            <a:spLocks noGrp="1"/>
          </p:cNvSpPr>
          <p:nvPr>
            <p:ph type="body" sz="quarter" idx="10" hasCustomPrompt="1"/>
          </p:nvPr>
        </p:nvSpPr>
        <p:spPr>
          <a:xfrm>
            <a:off x="3025442" y="1547999"/>
            <a:ext cx="4785059" cy="1249630"/>
          </a:xfrm>
        </p:spPr>
        <p:txBody>
          <a:bodyPr/>
          <a:lstStyle>
            <a:lvl1pPr>
              <a:defRPr sz="1600"/>
            </a:lvl1pPr>
          </a:lstStyle>
          <a:p>
            <a:pPr lvl="0"/>
            <a:r>
              <a:rPr lang="en-GB"/>
              <a:t>Start typing to add text without a bullet point. To add a bullet point, place the cursor at the start of this line and press tab.</a:t>
            </a:r>
            <a:endParaRPr lang="en-US" noProof="0"/>
          </a:p>
        </p:txBody>
      </p:sp>
      <p:sp>
        <p:nvSpPr>
          <p:cNvPr id="4" name="Bildplatzhalter 39">
            <a:extLst>
              <a:ext uri="{FF2B5EF4-FFF2-40B4-BE49-F238E27FC236}">
                <a16:creationId xmlns:a16="http://schemas.microsoft.com/office/drawing/2014/main" id="{531B7084-C81D-C75B-A8E6-2DAE7AB223B2}"/>
              </a:ext>
            </a:extLst>
          </p:cNvPr>
          <p:cNvSpPr>
            <a:spLocks noGrp="1"/>
          </p:cNvSpPr>
          <p:nvPr>
            <p:ph type="pic" sz="quarter" idx="11" hasCustomPrompt="1"/>
          </p:nvPr>
        </p:nvSpPr>
        <p:spPr>
          <a:xfrm>
            <a:off x="8637254" y="1"/>
            <a:ext cx="3554746" cy="6858000"/>
          </a:xfrm>
        </p:spPr>
        <p:txBody>
          <a:bodyPr anchor="ctr"/>
          <a:lstStyle>
            <a:lvl1pPr algn="ctr">
              <a:defRPr sz="1600">
                <a:solidFill>
                  <a:schemeClr val="tx1"/>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sp>
        <p:nvSpPr>
          <p:cNvPr id="5" name="Title">
            <a:extLst>
              <a:ext uri="{FF2B5EF4-FFF2-40B4-BE49-F238E27FC236}">
                <a16:creationId xmlns:a16="http://schemas.microsoft.com/office/drawing/2014/main" id="{6E3635C8-04F5-51E0-4C7F-C5778716BCD3}"/>
              </a:ext>
            </a:extLst>
          </p:cNvPr>
          <p:cNvSpPr>
            <a:spLocks noGrp="1"/>
          </p:cNvSpPr>
          <p:nvPr>
            <p:ph type="title" hasCustomPrompt="1"/>
          </p:nvPr>
        </p:nvSpPr>
        <p:spPr bwMode="black">
          <a:xfrm>
            <a:off x="503870" y="504000"/>
            <a:ext cx="7306630" cy="369204"/>
          </a:xfrm>
          <a:prstGeom prst="rect">
            <a:avLst/>
          </a:prstGeom>
        </p:spPr>
        <p:txBody>
          <a:bodyPr vert="horz" wrap="square" lIns="0" tIns="0" rIns="0" bIns="0" rtlCol="0" anchor="t" anchorCtr="0">
            <a:spAutoFit/>
          </a:bodyPr>
          <a:lstStyle>
            <a:lvl1pPr algn="l" defTabSz="1087905" rtl="0" eaLnBrk="1" latinLnBrk="0" hangingPunct="1">
              <a:spcBef>
                <a:spcPct val="0"/>
              </a:spcBef>
              <a:buNone/>
              <a:defRPr sz="2398" b="0" i="0" kern="1200" baseline="0">
                <a:solidFill>
                  <a:schemeClr val="tx1"/>
                </a:solidFill>
                <a:latin typeface="72 Brand Medium" panose="020B0504030603020204" pitchFamily="34" charset="0"/>
                <a:ea typeface="+mj-ea"/>
                <a:cs typeface="+mj-cs"/>
              </a:defRPr>
            </a:lvl1pPr>
          </a:lstStyle>
          <a:p>
            <a:r>
              <a:rPr lang="en-US"/>
              <a:t>Insert page title (sentence case)</a:t>
            </a:r>
          </a:p>
        </p:txBody>
      </p:sp>
      <p:sp>
        <p:nvSpPr>
          <p:cNvPr id="6" name="Text placeholder">
            <a:extLst>
              <a:ext uri="{FF2B5EF4-FFF2-40B4-BE49-F238E27FC236}">
                <a16:creationId xmlns:a16="http://schemas.microsoft.com/office/drawing/2014/main" id="{3299EF5D-F290-833C-7982-4AF5E65D2CDB}"/>
              </a:ext>
            </a:extLst>
          </p:cNvPr>
          <p:cNvSpPr>
            <a:spLocks noGrp="1"/>
          </p:cNvSpPr>
          <p:nvPr>
            <p:ph type="body" sz="quarter" idx="12" hasCustomPrompt="1"/>
          </p:nvPr>
        </p:nvSpPr>
        <p:spPr>
          <a:xfrm>
            <a:off x="3025441" y="3219951"/>
            <a:ext cx="4785059" cy="1249630"/>
          </a:xfrm>
        </p:spPr>
        <p:txBody>
          <a:bodyPr/>
          <a:lstStyle>
            <a:lvl1pPr>
              <a:defRPr sz="1600"/>
            </a:lvl1pPr>
          </a:lstStyle>
          <a:p>
            <a:pPr lvl="0"/>
            <a:r>
              <a:rPr lang="en-GB"/>
              <a:t>Start typing to add text without a bullet point. To add a bullet point, place the cursor at the start of this line and press tab.</a:t>
            </a:r>
            <a:endParaRPr lang="en-US" noProof="0"/>
          </a:p>
        </p:txBody>
      </p:sp>
      <p:sp>
        <p:nvSpPr>
          <p:cNvPr id="7" name="Text placeholder">
            <a:extLst>
              <a:ext uri="{FF2B5EF4-FFF2-40B4-BE49-F238E27FC236}">
                <a16:creationId xmlns:a16="http://schemas.microsoft.com/office/drawing/2014/main" id="{69A15966-AD00-F20C-173B-798ADDD8D516}"/>
              </a:ext>
            </a:extLst>
          </p:cNvPr>
          <p:cNvSpPr>
            <a:spLocks noGrp="1"/>
          </p:cNvSpPr>
          <p:nvPr>
            <p:ph type="body" sz="quarter" idx="13" hasCustomPrompt="1"/>
          </p:nvPr>
        </p:nvSpPr>
        <p:spPr>
          <a:xfrm>
            <a:off x="3025441" y="4900560"/>
            <a:ext cx="4785059" cy="1249630"/>
          </a:xfrm>
        </p:spPr>
        <p:txBody>
          <a:bodyPr/>
          <a:lstStyle>
            <a:lvl1pPr>
              <a:defRPr sz="1600"/>
            </a:lvl1pPr>
          </a:lstStyle>
          <a:p>
            <a:pPr lvl="0"/>
            <a:r>
              <a:rPr lang="en-GB"/>
              <a:t>Start typing to add text without a bullet point. To add a bullet point, place the cursor at the start of this line and press tab.</a:t>
            </a:r>
            <a:endParaRPr lang="en-US" noProof="0"/>
          </a:p>
        </p:txBody>
      </p:sp>
      <p:sp>
        <p:nvSpPr>
          <p:cNvPr id="10" name="Text placeholder">
            <a:extLst>
              <a:ext uri="{FF2B5EF4-FFF2-40B4-BE49-F238E27FC236}">
                <a16:creationId xmlns:a16="http://schemas.microsoft.com/office/drawing/2014/main" id="{5EB58278-51B0-21C8-CD31-3299B1DB021B}"/>
              </a:ext>
            </a:extLst>
          </p:cNvPr>
          <p:cNvSpPr>
            <a:spLocks noGrp="1"/>
          </p:cNvSpPr>
          <p:nvPr>
            <p:ph type="body" sz="quarter" idx="14" hasCustomPrompt="1"/>
          </p:nvPr>
        </p:nvSpPr>
        <p:spPr>
          <a:xfrm>
            <a:off x="979460" y="1547999"/>
            <a:ext cx="1795675" cy="629144"/>
          </a:xfrm>
        </p:spPr>
        <p:txBody>
          <a:bodyPr/>
          <a:lstStyle>
            <a:lvl1pPr>
              <a:defRPr sz="1600">
                <a:solidFill>
                  <a:srgbClr val="0070F2"/>
                </a:solidFill>
                <a:latin typeface="+mj-lt"/>
              </a:defRPr>
            </a:lvl1pPr>
          </a:lstStyle>
          <a:p>
            <a:pPr lvl="0"/>
            <a:r>
              <a:rPr lang="en-GB"/>
              <a:t>Topic 1</a:t>
            </a:r>
            <a:endParaRPr lang="en-US" noProof="0"/>
          </a:p>
        </p:txBody>
      </p:sp>
      <p:sp>
        <p:nvSpPr>
          <p:cNvPr id="11" name="Text placeholder">
            <a:extLst>
              <a:ext uri="{FF2B5EF4-FFF2-40B4-BE49-F238E27FC236}">
                <a16:creationId xmlns:a16="http://schemas.microsoft.com/office/drawing/2014/main" id="{33403185-D474-C66C-AB22-B25619F126B7}"/>
              </a:ext>
            </a:extLst>
          </p:cNvPr>
          <p:cNvSpPr>
            <a:spLocks noGrp="1"/>
          </p:cNvSpPr>
          <p:nvPr>
            <p:ph type="body" sz="quarter" idx="15" hasCustomPrompt="1"/>
          </p:nvPr>
        </p:nvSpPr>
        <p:spPr>
          <a:xfrm>
            <a:off x="979460" y="3219951"/>
            <a:ext cx="1795675" cy="629144"/>
          </a:xfrm>
        </p:spPr>
        <p:txBody>
          <a:bodyPr/>
          <a:lstStyle>
            <a:lvl1pPr>
              <a:defRPr sz="1600">
                <a:solidFill>
                  <a:srgbClr val="0070F2"/>
                </a:solidFill>
                <a:latin typeface="+mj-lt"/>
              </a:defRPr>
            </a:lvl1pPr>
          </a:lstStyle>
          <a:p>
            <a:pPr lvl="0"/>
            <a:r>
              <a:rPr lang="en-GB"/>
              <a:t>Topic 2</a:t>
            </a:r>
            <a:endParaRPr lang="en-US" noProof="0"/>
          </a:p>
        </p:txBody>
      </p:sp>
      <p:sp>
        <p:nvSpPr>
          <p:cNvPr id="12" name="Text placeholder">
            <a:extLst>
              <a:ext uri="{FF2B5EF4-FFF2-40B4-BE49-F238E27FC236}">
                <a16:creationId xmlns:a16="http://schemas.microsoft.com/office/drawing/2014/main" id="{D2F9E4F6-9CC6-0DB3-557D-44721C62C823}"/>
              </a:ext>
            </a:extLst>
          </p:cNvPr>
          <p:cNvSpPr>
            <a:spLocks noGrp="1"/>
          </p:cNvSpPr>
          <p:nvPr>
            <p:ph type="body" sz="quarter" idx="16" hasCustomPrompt="1"/>
          </p:nvPr>
        </p:nvSpPr>
        <p:spPr>
          <a:xfrm>
            <a:off x="979460" y="4896231"/>
            <a:ext cx="1795675" cy="629144"/>
          </a:xfrm>
        </p:spPr>
        <p:txBody>
          <a:bodyPr/>
          <a:lstStyle>
            <a:lvl1pPr>
              <a:defRPr sz="1600">
                <a:solidFill>
                  <a:srgbClr val="0070F2"/>
                </a:solidFill>
                <a:latin typeface="+mj-lt"/>
              </a:defRPr>
            </a:lvl1pPr>
          </a:lstStyle>
          <a:p>
            <a:pPr lvl="0"/>
            <a:r>
              <a:rPr lang="en-GB"/>
              <a:t>Topic 3</a:t>
            </a:r>
            <a:endParaRPr lang="en-US" noProof="0"/>
          </a:p>
        </p:txBody>
      </p:sp>
      <p:sp>
        <p:nvSpPr>
          <p:cNvPr id="18" name="Bildplatzhalter 17">
            <a:extLst>
              <a:ext uri="{FF2B5EF4-FFF2-40B4-BE49-F238E27FC236}">
                <a16:creationId xmlns:a16="http://schemas.microsoft.com/office/drawing/2014/main" id="{D29D0C1D-6183-39F0-E0AB-F638735851BD}"/>
              </a:ext>
            </a:extLst>
          </p:cNvPr>
          <p:cNvSpPr>
            <a:spLocks noGrp="1"/>
          </p:cNvSpPr>
          <p:nvPr>
            <p:ph type="pic" sz="quarter" idx="17" hasCustomPrompt="1"/>
          </p:nvPr>
        </p:nvSpPr>
        <p:spPr>
          <a:xfrm>
            <a:off x="503870" y="1547999"/>
            <a:ext cx="367917" cy="368013"/>
          </a:xfrm>
        </p:spPr>
        <p:txBody>
          <a:bodyPr/>
          <a:lstStyle>
            <a:lvl1pPr algn="ctr">
              <a:defRPr sz="1000">
                <a:solidFill>
                  <a:srgbClr val="0070F2"/>
                </a:solidFill>
              </a:defRPr>
            </a:lvl1pPr>
          </a:lstStyle>
          <a:p>
            <a:r>
              <a:rPr lang="de-DE"/>
              <a:t>Click &amp; </a:t>
            </a:r>
            <a:r>
              <a:rPr lang="de-DE" err="1"/>
              <a:t>drag</a:t>
            </a:r>
            <a:r>
              <a:rPr lang="de-DE"/>
              <a:t> Icon </a:t>
            </a:r>
            <a:r>
              <a:rPr lang="de-DE" err="1"/>
              <a:t>here</a:t>
            </a:r>
            <a:endParaRPr lang="de-DE"/>
          </a:p>
        </p:txBody>
      </p:sp>
      <p:sp>
        <p:nvSpPr>
          <p:cNvPr id="19" name="Bildplatzhalter 17">
            <a:extLst>
              <a:ext uri="{FF2B5EF4-FFF2-40B4-BE49-F238E27FC236}">
                <a16:creationId xmlns:a16="http://schemas.microsoft.com/office/drawing/2014/main" id="{6CCDD0B8-DAF6-0719-24A7-113407870D09}"/>
              </a:ext>
            </a:extLst>
          </p:cNvPr>
          <p:cNvSpPr>
            <a:spLocks noGrp="1"/>
          </p:cNvSpPr>
          <p:nvPr>
            <p:ph type="pic" sz="quarter" idx="18" hasCustomPrompt="1"/>
          </p:nvPr>
        </p:nvSpPr>
        <p:spPr>
          <a:xfrm>
            <a:off x="503870" y="3219952"/>
            <a:ext cx="367917" cy="368013"/>
          </a:xfrm>
        </p:spPr>
        <p:txBody>
          <a:bodyPr/>
          <a:lstStyle>
            <a:lvl1pPr algn="l">
              <a:buFontTx/>
              <a:buNone/>
              <a:defRPr sz="1000">
                <a:solidFill>
                  <a:srgbClr val="0070F2"/>
                </a:solidFill>
              </a:defRPr>
            </a:lvl1pPr>
          </a:lstStyle>
          <a:p>
            <a:pPr marL="0" marR="0" lvl="0" indent="0" algn="ctr" defTabSz="1088231" rtl="0" eaLnBrk="1" fontAlgn="auto" latinLnBrk="0" hangingPunct="1">
              <a:lnSpc>
                <a:spcPct val="100000"/>
              </a:lnSpc>
              <a:spcBef>
                <a:spcPts val="1799"/>
              </a:spcBef>
              <a:spcAft>
                <a:spcPts val="0"/>
              </a:spcAft>
              <a:buClrTx/>
              <a:buSzPct val="80000"/>
              <a:buFont typeface="72 Brand" panose="02000000000000000000" pitchFamily="2" charset="0"/>
              <a:buChar char="​"/>
              <a:tabLst/>
              <a:defRPr/>
            </a:pPr>
            <a:r>
              <a:rPr lang="de-DE"/>
              <a:t>Click &amp; </a:t>
            </a:r>
            <a:r>
              <a:rPr lang="de-DE" err="1"/>
              <a:t>drag</a:t>
            </a:r>
            <a:r>
              <a:rPr lang="de-DE"/>
              <a:t> Icon </a:t>
            </a:r>
            <a:r>
              <a:rPr lang="de-DE" err="1"/>
              <a:t>here</a:t>
            </a:r>
            <a:endParaRPr lang="de-DE"/>
          </a:p>
        </p:txBody>
      </p:sp>
      <p:sp>
        <p:nvSpPr>
          <p:cNvPr id="20" name="Bildplatzhalter 17">
            <a:extLst>
              <a:ext uri="{FF2B5EF4-FFF2-40B4-BE49-F238E27FC236}">
                <a16:creationId xmlns:a16="http://schemas.microsoft.com/office/drawing/2014/main" id="{A18AB74F-8E4B-318F-A62F-4AF54B872D00}"/>
              </a:ext>
            </a:extLst>
          </p:cNvPr>
          <p:cNvSpPr>
            <a:spLocks noGrp="1"/>
          </p:cNvSpPr>
          <p:nvPr>
            <p:ph type="pic" sz="quarter" idx="19" hasCustomPrompt="1"/>
          </p:nvPr>
        </p:nvSpPr>
        <p:spPr>
          <a:xfrm>
            <a:off x="503870" y="4900561"/>
            <a:ext cx="367917" cy="368013"/>
          </a:xfrm>
        </p:spPr>
        <p:txBody>
          <a:bodyPr/>
          <a:lstStyle>
            <a:lvl1pPr algn="l">
              <a:buNone/>
              <a:defRPr sz="1000">
                <a:solidFill>
                  <a:srgbClr val="0070F2"/>
                </a:solidFill>
              </a:defRPr>
            </a:lvl1pPr>
          </a:lstStyle>
          <a:p>
            <a:pPr marL="0" marR="0" lvl="0" indent="0" algn="ctr" defTabSz="1088231" rtl="0" eaLnBrk="1" fontAlgn="auto" latinLnBrk="0" hangingPunct="1">
              <a:lnSpc>
                <a:spcPct val="100000"/>
              </a:lnSpc>
              <a:spcBef>
                <a:spcPts val="1799"/>
              </a:spcBef>
              <a:spcAft>
                <a:spcPts val="0"/>
              </a:spcAft>
              <a:buClrTx/>
              <a:buSzPct val="80000"/>
              <a:buFont typeface="72 Brand" panose="02000000000000000000" pitchFamily="2" charset="0"/>
              <a:buChar char="​"/>
              <a:tabLst/>
              <a:defRPr/>
            </a:pPr>
            <a:r>
              <a:rPr lang="de-DE"/>
              <a:t>Click &amp; </a:t>
            </a:r>
            <a:r>
              <a:rPr lang="de-DE" err="1"/>
              <a:t>drag</a:t>
            </a:r>
            <a:r>
              <a:rPr lang="de-DE"/>
              <a:t> Icon </a:t>
            </a:r>
            <a:r>
              <a:rPr lang="de-DE" err="1"/>
              <a:t>here</a:t>
            </a:r>
            <a:endParaRPr lang="de-DE"/>
          </a:p>
        </p:txBody>
      </p:sp>
    </p:spTree>
    <p:extLst>
      <p:ext uri="{BB962C8B-B14F-4D97-AF65-F5344CB8AC3E}">
        <p14:creationId xmlns:p14="http://schemas.microsoft.com/office/powerpoint/2010/main" val="3764548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2_Title and Content with Info 1/3">
    <p:spTree>
      <p:nvGrpSpPr>
        <p:cNvPr id="1" name=""/>
        <p:cNvGrpSpPr/>
        <p:nvPr/>
      </p:nvGrpSpPr>
      <p:grpSpPr>
        <a:xfrm>
          <a:off x="0" y="0"/>
          <a:ext cx="0" cy="0"/>
          <a:chOff x="0" y="0"/>
          <a:chExt cx="0" cy="0"/>
        </a:xfrm>
      </p:grpSpPr>
      <p:sp>
        <p:nvSpPr>
          <p:cNvPr id="2" name="Text placeholder">
            <a:extLst>
              <a:ext uri="{FF2B5EF4-FFF2-40B4-BE49-F238E27FC236}">
                <a16:creationId xmlns:a16="http://schemas.microsoft.com/office/drawing/2014/main" id="{27B4AFE2-9EB7-73E3-4BD8-D80DAD9B86BB}"/>
              </a:ext>
            </a:extLst>
          </p:cNvPr>
          <p:cNvSpPr>
            <a:spLocks noGrp="1"/>
          </p:cNvSpPr>
          <p:nvPr>
            <p:ph type="body" sz="quarter" idx="10" hasCustomPrompt="1"/>
          </p:nvPr>
        </p:nvSpPr>
        <p:spPr>
          <a:xfrm>
            <a:off x="3025442" y="1547999"/>
            <a:ext cx="4785059" cy="1249630"/>
          </a:xfrm>
        </p:spPr>
        <p:txBody>
          <a:bodyPr/>
          <a:lstStyle>
            <a:lvl1pPr>
              <a:defRPr sz="1600"/>
            </a:lvl1pPr>
          </a:lstStyle>
          <a:p>
            <a:pPr lvl="0"/>
            <a:r>
              <a:rPr lang="en-GB"/>
              <a:t>Start typing to add text without a bullet point. To add a bullet point, place the cursor at the start of this line and press tab.</a:t>
            </a:r>
            <a:endParaRPr lang="en-US" noProof="0"/>
          </a:p>
        </p:txBody>
      </p:sp>
      <p:sp>
        <p:nvSpPr>
          <p:cNvPr id="5" name="Title">
            <a:extLst>
              <a:ext uri="{FF2B5EF4-FFF2-40B4-BE49-F238E27FC236}">
                <a16:creationId xmlns:a16="http://schemas.microsoft.com/office/drawing/2014/main" id="{6E3635C8-04F5-51E0-4C7F-C5778716BCD3}"/>
              </a:ext>
            </a:extLst>
          </p:cNvPr>
          <p:cNvSpPr>
            <a:spLocks noGrp="1"/>
          </p:cNvSpPr>
          <p:nvPr>
            <p:ph type="title" hasCustomPrompt="1"/>
          </p:nvPr>
        </p:nvSpPr>
        <p:spPr bwMode="black">
          <a:xfrm>
            <a:off x="503870" y="504000"/>
            <a:ext cx="7306630" cy="369204"/>
          </a:xfrm>
          <a:prstGeom prst="rect">
            <a:avLst/>
          </a:prstGeom>
        </p:spPr>
        <p:txBody>
          <a:bodyPr vert="horz" wrap="square" lIns="0" tIns="0" rIns="0" bIns="0" rtlCol="0" anchor="t" anchorCtr="0">
            <a:spAutoFit/>
          </a:bodyPr>
          <a:lstStyle>
            <a:lvl1pPr algn="l" defTabSz="1087905" rtl="0" eaLnBrk="1" latinLnBrk="0" hangingPunct="1">
              <a:spcBef>
                <a:spcPct val="0"/>
              </a:spcBef>
              <a:buNone/>
              <a:defRPr sz="2398" b="0" i="0" kern="1200" baseline="0">
                <a:solidFill>
                  <a:schemeClr val="tx1"/>
                </a:solidFill>
                <a:latin typeface="72 Brand Medium" panose="020B0504030603020204" pitchFamily="34" charset="0"/>
                <a:ea typeface="+mj-ea"/>
                <a:cs typeface="+mj-cs"/>
              </a:defRPr>
            </a:lvl1pPr>
          </a:lstStyle>
          <a:p>
            <a:r>
              <a:rPr lang="en-US"/>
              <a:t>Insert page title (sentence case)</a:t>
            </a:r>
          </a:p>
        </p:txBody>
      </p:sp>
      <p:sp>
        <p:nvSpPr>
          <p:cNvPr id="6" name="Text placeholder">
            <a:extLst>
              <a:ext uri="{FF2B5EF4-FFF2-40B4-BE49-F238E27FC236}">
                <a16:creationId xmlns:a16="http://schemas.microsoft.com/office/drawing/2014/main" id="{3299EF5D-F290-833C-7982-4AF5E65D2CDB}"/>
              </a:ext>
            </a:extLst>
          </p:cNvPr>
          <p:cNvSpPr>
            <a:spLocks noGrp="1"/>
          </p:cNvSpPr>
          <p:nvPr>
            <p:ph type="body" sz="quarter" idx="12" hasCustomPrompt="1"/>
          </p:nvPr>
        </p:nvSpPr>
        <p:spPr>
          <a:xfrm>
            <a:off x="3025441" y="3219951"/>
            <a:ext cx="4785059" cy="1249630"/>
          </a:xfrm>
        </p:spPr>
        <p:txBody>
          <a:bodyPr/>
          <a:lstStyle>
            <a:lvl1pPr>
              <a:defRPr sz="1600"/>
            </a:lvl1pPr>
          </a:lstStyle>
          <a:p>
            <a:pPr lvl="0"/>
            <a:r>
              <a:rPr lang="en-GB"/>
              <a:t>Start typing to add text without a bullet point. To add a bullet point, place the cursor at the start of this line and press tab.</a:t>
            </a:r>
            <a:endParaRPr lang="en-US" noProof="0"/>
          </a:p>
        </p:txBody>
      </p:sp>
      <p:sp>
        <p:nvSpPr>
          <p:cNvPr id="7" name="Text placeholder">
            <a:extLst>
              <a:ext uri="{FF2B5EF4-FFF2-40B4-BE49-F238E27FC236}">
                <a16:creationId xmlns:a16="http://schemas.microsoft.com/office/drawing/2014/main" id="{69A15966-AD00-F20C-173B-798ADDD8D516}"/>
              </a:ext>
            </a:extLst>
          </p:cNvPr>
          <p:cNvSpPr>
            <a:spLocks noGrp="1"/>
          </p:cNvSpPr>
          <p:nvPr>
            <p:ph type="body" sz="quarter" idx="13" hasCustomPrompt="1"/>
          </p:nvPr>
        </p:nvSpPr>
        <p:spPr>
          <a:xfrm>
            <a:off x="3025441" y="4900560"/>
            <a:ext cx="4785059" cy="1249630"/>
          </a:xfrm>
        </p:spPr>
        <p:txBody>
          <a:bodyPr/>
          <a:lstStyle>
            <a:lvl1pPr>
              <a:defRPr sz="1600"/>
            </a:lvl1pPr>
          </a:lstStyle>
          <a:p>
            <a:pPr lvl="0"/>
            <a:r>
              <a:rPr lang="en-GB"/>
              <a:t>Start typing to add text without a bullet point. To add a bullet point, place the cursor at the start of this line and press tab.</a:t>
            </a:r>
            <a:endParaRPr lang="en-US" noProof="0"/>
          </a:p>
        </p:txBody>
      </p:sp>
      <p:sp>
        <p:nvSpPr>
          <p:cNvPr id="10" name="Text placeholder">
            <a:extLst>
              <a:ext uri="{FF2B5EF4-FFF2-40B4-BE49-F238E27FC236}">
                <a16:creationId xmlns:a16="http://schemas.microsoft.com/office/drawing/2014/main" id="{5EB58278-51B0-21C8-CD31-3299B1DB021B}"/>
              </a:ext>
            </a:extLst>
          </p:cNvPr>
          <p:cNvSpPr>
            <a:spLocks noGrp="1"/>
          </p:cNvSpPr>
          <p:nvPr>
            <p:ph type="body" sz="quarter" idx="14" hasCustomPrompt="1"/>
          </p:nvPr>
        </p:nvSpPr>
        <p:spPr>
          <a:xfrm>
            <a:off x="979460" y="1547999"/>
            <a:ext cx="1795675" cy="629144"/>
          </a:xfrm>
        </p:spPr>
        <p:txBody>
          <a:bodyPr/>
          <a:lstStyle>
            <a:lvl1pPr>
              <a:defRPr sz="1600">
                <a:solidFill>
                  <a:srgbClr val="0070F2"/>
                </a:solidFill>
                <a:latin typeface="+mj-lt"/>
              </a:defRPr>
            </a:lvl1pPr>
          </a:lstStyle>
          <a:p>
            <a:pPr lvl="0"/>
            <a:r>
              <a:rPr lang="en-GB"/>
              <a:t>Topic 1</a:t>
            </a:r>
            <a:endParaRPr lang="en-US" noProof="0"/>
          </a:p>
        </p:txBody>
      </p:sp>
      <p:sp>
        <p:nvSpPr>
          <p:cNvPr id="11" name="Text placeholder">
            <a:extLst>
              <a:ext uri="{FF2B5EF4-FFF2-40B4-BE49-F238E27FC236}">
                <a16:creationId xmlns:a16="http://schemas.microsoft.com/office/drawing/2014/main" id="{33403185-D474-C66C-AB22-B25619F126B7}"/>
              </a:ext>
            </a:extLst>
          </p:cNvPr>
          <p:cNvSpPr>
            <a:spLocks noGrp="1"/>
          </p:cNvSpPr>
          <p:nvPr>
            <p:ph type="body" sz="quarter" idx="15" hasCustomPrompt="1"/>
          </p:nvPr>
        </p:nvSpPr>
        <p:spPr>
          <a:xfrm>
            <a:off x="979460" y="3219951"/>
            <a:ext cx="1795675" cy="629144"/>
          </a:xfrm>
        </p:spPr>
        <p:txBody>
          <a:bodyPr/>
          <a:lstStyle>
            <a:lvl1pPr>
              <a:defRPr sz="1600">
                <a:solidFill>
                  <a:srgbClr val="0070F2"/>
                </a:solidFill>
                <a:latin typeface="+mj-lt"/>
              </a:defRPr>
            </a:lvl1pPr>
          </a:lstStyle>
          <a:p>
            <a:pPr lvl="0"/>
            <a:r>
              <a:rPr lang="en-GB"/>
              <a:t>Topic 2</a:t>
            </a:r>
            <a:endParaRPr lang="en-US" noProof="0"/>
          </a:p>
        </p:txBody>
      </p:sp>
      <p:sp>
        <p:nvSpPr>
          <p:cNvPr id="12" name="Text placeholder">
            <a:extLst>
              <a:ext uri="{FF2B5EF4-FFF2-40B4-BE49-F238E27FC236}">
                <a16:creationId xmlns:a16="http://schemas.microsoft.com/office/drawing/2014/main" id="{D2F9E4F6-9CC6-0DB3-557D-44721C62C823}"/>
              </a:ext>
            </a:extLst>
          </p:cNvPr>
          <p:cNvSpPr>
            <a:spLocks noGrp="1"/>
          </p:cNvSpPr>
          <p:nvPr>
            <p:ph type="body" sz="quarter" idx="16" hasCustomPrompt="1"/>
          </p:nvPr>
        </p:nvSpPr>
        <p:spPr>
          <a:xfrm>
            <a:off x="979460" y="4896231"/>
            <a:ext cx="1795675" cy="629144"/>
          </a:xfrm>
        </p:spPr>
        <p:txBody>
          <a:bodyPr/>
          <a:lstStyle>
            <a:lvl1pPr>
              <a:defRPr sz="1600">
                <a:solidFill>
                  <a:srgbClr val="0070F2"/>
                </a:solidFill>
                <a:latin typeface="+mj-lt"/>
              </a:defRPr>
            </a:lvl1pPr>
          </a:lstStyle>
          <a:p>
            <a:pPr lvl="0"/>
            <a:r>
              <a:rPr lang="en-GB"/>
              <a:t>Topic 3</a:t>
            </a:r>
            <a:endParaRPr lang="en-US" noProof="0"/>
          </a:p>
        </p:txBody>
      </p:sp>
      <p:sp>
        <p:nvSpPr>
          <p:cNvPr id="18" name="Bildplatzhalter 17">
            <a:extLst>
              <a:ext uri="{FF2B5EF4-FFF2-40B4-BE49-F238E27FC236}">
                <a16:creationId xmlns:a16="http://schemas.microsoft.com/office/drawing/2014/main" id="{D29D0C1D-6183-39F0-E0AB-F638735851BD}"/>
              </a:ext>
            </a:extLst>
          </p:cNvPr>
          <p:cNvSpPr>
            <a:spLocks noGrp="1"/>
          </p:cNvSpPr>
          <p:nvPr>
            <p:ph type="pic" sz="quarter" idx="17" hasCustomPrompt="1"/>
          </p:nvPr>
        </p:nvSpPr>
        <p:spPr>
          <a:xfrm>
            <a:off x="503870" y="1547999"/>
            <a:ext cx="367917" cy="368013"/>
          </a:xfrm>
        </p:spPr>
        <p:txBody>
          <a:bodyPr/>
          <a:lstStyle>
            <a:lvl1pPr algn="ctr">
              <a:defRPr sz="1000">
                <a:solidFill>
                  <a:srgbClr val="0070F2"/>
                </a:solidFill>
              </a:defRPr>
            </a:lvl1pPr>
          </a:lstStyle>
          <a:p>
            <a:r>
              <a:rPr lang="de-DE"/>
              <a:t>Click &amp; </a:t>
            </a:r>
            <a:r>
              <a:rPr lang="de-DE" err="1"/>
              <a:t>drag</a:t>
            </a:r>
            <a:r>
              <a:rPr lang="de-DE"/>
              <a:t> Icon </a:t>
            </a:r>
            <a:r>
              <a:rPr lang="de-DE" err="1"/>
              <a:t>here</a:t>
            </a:r>
            <a:endParaRPr lang="de-DE"/>
          </a:p>
        </p:txBody>
      </p:sp>
      <p:sp>
        <p:nvSpPr>
          <p:cNvPr id="19" name="Bildplatzhalter 17">
            <a:extLst>
              <a:ext uri="{FF2B5EF4-FFF2-40B4-BE49-F238E27FC236}">
                <a16:creationId xmlns:a16="http://schemas.microsoft.com/office/drawing/2014/main" id="{6CCDD0B8-DAF6-0719-24A7-113407870D09}"/>
              </a:ext>
            </a:extLst>
          </p:cNvPr>
          <p:cNvSpPr>
            <a:spLocks noGrp="1"/>
          </p:cNvSpPr>
          <p:nvPr>
            <p:ph type="pic" sz="quarter" idx="18" hasCustomPrompt="1"/>
          </p:nvPr>
        </p:nvSpPr>
        <p:spPr>
          <a:xfrm>
            <a:off x="503870" y="3219952"/>
            <a:ext cx="367917" cy="368013"/>
          </a:xfrm>
        </p:spPr>
        <p:txBody>
          <a:bodyPr/>
          <a:lstStyle>
            <a:lvl1pPr algn="l">
              <a:buNone/>
              <a:defRPr sz="1000">
                <a:solidFill>
                  <a:srgbClr val="0070F2"/>
                </a:solidFill>
              </a:defRPr>
            </a:lvl1pPr>
          </a:lstStyle>
          <a:p>
            <a:pPr marL="0" marR="0" lvl="0" indent="0" algn="ctr" defTabSz="1088231" rtl="0" eaLnBrk="1" fontAlgn="auto" latinLnBrk="0" hangingPunct="1">
              <a:lnSpc>
                <a:spcPct val="100000"/>
              </a:lnSpc>
              <a:spcBef>
                <a:spcPts val="1799"/>
              </a:spcBef>
              <a:spcAft>
                <a:spcPts val="0"/>
              </a:spcAft>
              <a:buClrTx/>
              <a:buSzPct val="80000"/>
              <a:buFont typeface="72 Brand" panose="02000000000000000000" pitchFamily="2" charset="0"/>
              <a:buChar char="​"/>
              <a:tabLst/>
              <a:defRPr/>
            </a:pPr>
            <a:r>
              <a:rPr lang="de-DE"/>
              <a:t>Click &amp; </a:t>
            </a:r>
            <a:r>
              <a:rPr lang="de-DE" err="1"/>
              <a:t>drag</a:t>
            </a:r>
            <a:r>
              <a:rPr lang="de-DE"/>
              <a:t> Icon </a:t>
            </a:r>
            <a:r>
              <a:rPr lang="de-DE" err="1"/>
              <a:t>here</a:t>
            </a:r>
            <a:endParaRPr lang="de-DE"/>
          </a:p>
        </p:txBody>
      </p:sp>
      <p:sp>
        <p:nvSpPr>
          <p:cNvPr id="20" name="Bildplatzhalter 17">
            <a:extLst>
              <a:ext uri="{FF2B5EF4-FFF2-40B4-BE49-F238E27FC236}">
                <a16:creationId xmlns:a16="http://schemas.microsoft.com/office/drawing/2014/main" id="{A18AB74F-8E4B-318F-A62F-4AF54B872D00}"/>
              </a:ext>
            </a:extLst>
          </p:cNvPr>
          <p:cNvSpPr>
            <a:spLocks noGrp="1"/>
          </p:cNvSpPr>
          <p:nvPr>
            <p:ph type="pic" sz="quarter" idx="19" hasCustomPrompt="1"/>
          </p:nvPr>
        </p:nvSpPr>
        <p:spPr>
          <a:xfrm>
            <a:off x="503870" y="4900561"/>
            <a:ext cx="367917" cy="368013"/>
          </a:xfrm>
        </p:spPr>
        <p:txBody>
          <a:bodyPr/>
          <a:lstStyle>
            <a:lvl1pPr algn="ctr">
              <a:buNone/>
              <a:defRPr sz="1000">
                <a:solidFill>
                  <a:srgbClr val="0070F2"/>
                </a:solidFill>
              </a:defRPr>
            </a:lvl1pPr>
          </a:lstStyle>
          <a:p>
            <a:pPr marL="0" marR="0" lvl="0" indent="0" algn="ctr" defTabSz="1088231" rtl="0" eaLnBrk="1" fontAlgn="auto" latinLnBrk="0" hangingPunct="1">
              <a:lnSpc>
                <a:spcPct val="100000"/>
              </a:lnSpc>
              <a:spcBef>
                <a:spcPts val="1799"/>
              </a:spcBef>
              <a:spcAft>
                <a:spcPts val="0"/>
              </a:spcAft>
              <a:buClrTx/>
              <a:buSzPct val="80000"/>
              <a:buFont typeface="72 Brand" panose="02000000000000000000" pitchFamily="2" charset="0"/>
              <a:buChar char="​"/>
              <a:tabLst/>
              <a:defRPr/>
            </a:pPr>
            <a:r>
              <a:rPr lang="de-DE"/>
              <a:t>Click &amp; </a:t>
            </a:r>
            <a:r>
              <a:rPr lang="de-DE" err="1"/>
              <a:t>drag</a:t>
            </a:r>
            <a:r>
              <a:rPr lang="de-DE"/>
              <a:t> Icon </a:t>
            </a:r>
            <a:r>
              <a:rPr lang="de-DE" err="1"/>
              <a:t>here</a:t>
            </a:r>
            <a:endParaRPr lang="de-DE"/>
          </a:p>
        </p:txBody>
      </p:sp>
      <p:sp>
        <p:nvSpPr>
          <p:cNvPr id="3" name="Rectangle 5">
            <a:extLst>
              <a:ext uri="{FF2B5EF4-FFF2-40B4-BE49-F238E27FC236}">
                <a16:creationId xmlns:a16="http://schemas.microsoft.com/office/drawing/2014/main" id="{2E4311BF-A794-9677-39F0-7C267CD1B153}"/>
              </a:ext>
            </a:extLst>
          </p:cNvPr>
          <p:cNvSpPr/>
          <p:nvPr userDrawn="1"/>
        </p:nvSpPr>
        <p:spPr bwMode="gray">
          <a:xfrm>
            <a:off x="8637254" y="0"/>
            <a:ext cx="3554746" cy="6858000"/>
          </a:xfrm>
          <a:prstGeom prst="rect">
            <a:avLst/>
          </a:prstGeom>
          <a:solidFill>
            <a:schemeClr val="bg1">
              <a:lumMod val="95000"/>
            </a:schemeClr>
          </a:solidFill>
          <a:ln w="25400" algn="ctr">
            <a:noFill/>
            <a:miter lim="800000"/>
            <a:headEnd/>
            <a:tailEnd/>
          </a:ln>
        </p:spPr>
        <p:txBody>
          <a:bodyPr lIns="89954" tIns="71962" rIns="89954" bIns="71962" rtlCol="0" anchor="ctr"/>
          <a:lstStyle/>
          <a:p>
            <a:pPr marR="0" algn="ctr" defTabSz="913852" eaLnBrk="1" fontAlgn="base" latinLnBrk="0" hangingPunct="1">
              <a:lnSpc>
                <a:spcPct val="100000"/>
              </a:lnSpc>
              <a:spcBef>
                <a:spcPct val="50000"/>
              </a:spcBef>
              <a:spcAft>
                <a:spcPct val="0"/>
              </a:spcAft>
              <a:buClr>
                <a:srgbClr val="F0AB00"/>
              </a:buClr>
              <a:buSzPct val="80000"/>
              <a:tabLst/>
            </a:pPr>
            <a:endParaRPr kumimoji="0" lang="en-US" sz="1798"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8" name="Slide number">
            <a:extLst>
              <a:ext uri="{FF2B5EF4-FFF2-40B4-BE49-F238E27FC236}">
                <a16:creationId xmlns:a16="http://schemas.microsoft.com/office/drawing/2014/main" id="{87D6E668-5CC7-3507-02B6-D5FDE91E43D1}"/>
              </a:ext>
            </a:extLst>
          </p:cNvPr>
          <p:cNvSpPr txBox="1"/>
          <p:nvPr userDrawn="1"/>
        </p:nvSpPr>
        <p:spPr bwMode="black">
          <a:xfrm>
            <a:off x="10315130" y="6536751"/>
            <a:ext cx="1373001" cy="138498"/>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9" name="Text Placeholder">
            <a:extLst>
              <a:ext uri="{FF2B5EF4-FFF2-40B4-BE49-F238E27FC236}">
                <a16:creationId xmlns:a16="http://schemas.microsoft.com/office/drawing/2014/main" id="{C0194088-69BD-AAC4-967B-EAA3079DADBB}"/>
              </a:ext>
            </a:extLst>
          </p:cNvPr>
          <p:cNvSpPr>
            <a:spLocks noGrp="1"/>
          </p:cNvSpPr>
          <p:nvPr>
            <p:ph type="body" sz="quarter" idx="20" hasCustomPrompt="1"/>
          </p:nvPr>
        </p:nvSpPr>
        <p:spPr bwMode="black">
          <a:xfrm>
            <a:off x="8986058" y="502408"/>
            <a:ext cx="2702072" cy="722490"/>
          </a:xfrm>
          <a:prstGeom prst="rect">
            <a:avLst/>
          </a:prstGeom>
        </p:spPr>
        <p:txBody>
          <a:bodyPr vert="horz" lIns="0" tIns="0" rIns="0" bIns="0" rtlCol="0">
            <a:normAutofit/>
          </a:bodyPr>
          <a:lstStyle>
            <a:lvl1pPr marL="71978" indent="0" algn="l" defTabSz="1087905" rtl="0" eaLnBrk="1" latinLnBrk="0" hangingPunct="1">
              <a:spcBef>
                <a:spcPts val="1798"/>
              </a:spcBef>
              <a:buClrTx/>
              <a:buSzPct val="80000"/>
              <a:buFont typeface="Roboto" panose="02000000000000000000" pitchFamily="2" charset="0"/>
              <a:buChar char="​"/>
              <a:defRPr sz="1600" b="0" i="0" kern="1200">
                <a:solidFill>
                  <a:schemeClr val="tx1"/>
                </a:solidFill>
                <a:latin typeface="72 Brand Medium" panose="020B0504030603020204" pitchFamily="34" charset="0"/>
                <a:ea typeface="+mn-ea"/>
                <a:cs typeface="+mn-cs"/>
              </a:defRPr>
            </a:lvl1pPr>
            <a:lvl2pPr marL="179856" indent="-179856" algn="l" defTabSz="1087905" rtl="0" eaLnBrk="1" latinLnBrk="0" hangingPunct="1">
              <a:spcBef>
                <a:spcPts val="600"/>
              </a:spcBef>
              <a:buClr>
                <a:schemeClr val="tx1"/>
              </a:buClr>
              <a:buSzPct val="100000"/>
              <a:buFont typeface="Arial" panose="020B0604020202020204" pitchFamily="34" charset="0"/>
              <a:buChar char="•"/>
              <a:defRPr sz="1600" b="0" i="0" kern="1200">
                <a:solidFill>
                  <a:schemeClr val="tx1"/>
                </a:solidFill>
                <a:latin typeface="72 Brand" panose="020B0504030603020204" pitchFamily="34" charset="0"/>
                <a:ea typeface="+mn-ea"/>
                <a:cs typeface="+mn-cs"/>
              </a:defRPr>
            </a:lvl2pPr>
            <a:lvl3pPr marL="358559" indent="-179280" algn="l" defTabSz="1087905" rtl="0" eaLnBrk="1" latinLnBrk="0" hangingPunct="1">
              <a:spcBef>
                <a:spcPts val="300"/>
              </a:spcBef>
              <a:buClr>
                <a:schemeClr val="tx1"/>
              </a:buClr>
              <a:buSzPct val="100000"/>
              <a:buFont typeface="Arial" panose="020B0604020202020204" pitchFamily="34" charset="0"/>
              <a:buChar char="•"/>
              <a:defRPr lang="en-US" sz="1600" b="0" i="0" kern="1200" noProof="0" dirty="0" smtClean="0">
                <a:solidFill>
                  <a:schemeClr val="tx1"/>
                </a:solidFill>
                <a:latin typeface="72 Brand" panose="020B0504030603020204" pitchFamily="34" charset="0"/>
                <a:ea typeface="+mn-ea"/>
                <a:cs typeface="+mn-cs"/>
              </a:defRPr>
            </a:lvl3pPr>
            <a:lvl4pPr marL="539568" indent="-179856" algn="l" defTabSz="1087905" rtl="0" eaLnBrk="1" latinLnBrk="0" hangingPunct="1">
              <a:spcBef>
                <a:spcPts val="300"/>
              </a:spcBef>
              <a:buClr>
                <a:schemeClr val="tx1"/>
              </a:buClr>
              <a:buSzPct val="80000"/>
              <a:buFont typeface="Arial" panose="020B0604020202020204" pitchFamily="34" charset="0"/>
              <a:buChar char="•"/>
              <a:defRPr sz="1400" b="0" i="0" kern="1200">
                <a:solidFill>
                  <a:schemeClr val="tx1"/>
                </a:solidFill>
                <a:latin typeface="72 Brand" panose="020B0504030603020204" pitchFamily="34" charset="0"/>
                <a:ea typeface="+mn-ea"/>
                <a:cs typeface="+mn-cs"/>
              </a:defRPr>
            </a:lvl4pPr>
            <a:lvl5pPr marL="719424" indent="-179856" algn="l" defTabSz="1087905" rtl="0" eaLnBrk="1" latinLnBrk="0" hangingPunct="1">
              <a:spcBef>
                <a:spcPts val="100"/>
              </a:spcBef>
              <a:buClr>
                <a:schemeClr val="tx1"/>
              </a:buClr>
              <a:buSzPct val="100000"/>
              <a:buFont typeface="Arial" panose="020B0604020202020204" pitchFamily="34" charset="0"/>
              <a:buChar char="•"/>
              <a:defRPr sz="1200" b="0" i="0" kern="1200" baseline="0">
                <a:solidFill>
                  <a:schemeClr val="tx1"/>
                </a:solidFill>
                <a:latin typeface="72 Brand" panose="020B0504030603020204" pitchFamily="34" charset="0"/>
                <a:ea typeface="+mn-ea"/>
                <a:cs typeface="+mn-cs"/>
              </a:defRPr>
            </a:lvl5pPr>
            <a:lvl6pPr marL="2991739"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6pPr>
            <a:lvl7pPr marL="3535692"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7pPr>
            <a:lvl8pPr marL="4079644"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8pPr>
            <a:lvl9pPr marL="4623598" indent="-271976" algn="l" defTabSz="1087905" rtl="0" eaLnBrk="1" latinLnBrk="0" hangingPunct="1">
              <a:spcBef>
                <a:spcPct val="20000"/>
              </a:spcBef>
              <a:buFont typeface="Arial" pitchFamily="34" charset="0"/>
              <a:buChar char="•"/>
              <a:defRPr sz="2398" kern="1200">
                <a:solidFill>
                  <a:schemeClr val="tx1"/>
                </a:solidFill>
                <a:latin typeface="+mn-lt"/>
                <a:ea typeface="+mn-ea"/>
                <a:cs typeface="+mn-cs"/>
              </a:defRPr>
            </a:lvl9pPr>
          </a:lstStyle>
          <a:p>
            <a:r>
              <a:rPr lang="en-US"/>
              <a:t>Insert additional information title</a:t>
            </a:r>
            <a:endParaRPr lang="de-DE"/>
          </a:p>
        </p:txBody>
      </p:sp>
      <p:sp>
        <p:nvSpPr>
          <p:cNvPr id="13" name="Text placeholder - column 1">
            <a:extLst>
              <a:ext uri="{FF2B5EF4-FFF2-40B4-BE49-F238E27FC236}">
                <a16:creationId xmlns:a16="http://schemas.microsoft.com/office/drawing/2014/main" id="{55276013-71DD-38AB-D79D-45D80C1ECE81}"/>
              </a:ext>
            </a:extLst>
          </p:cNvPr>
          <p:cNvSpPr>
            <a:spLocks noGrp="1"/>
          </p:cNvSpPr>
          <p:nvPr>
            <p:ph type="body" sz="quarter" idx="21" hasCustomPrompt="1"/>
          </p:nvPr>
        </p:nvSpPr>
        <p:spPr>
          <a:xfrm>
            <a:off x="8986058" y="1547999"/>
            <a:ext cx="2702072" cy="4787900"/>
          </a:xfrm>
        </p:spPr>
        <p:txBody>
          <a:bodyPr/>
          <a:lstStyle>
            <a:lvl1pPr>
              <a:defRPr sz="1600"/>
            </a:lvl1pPr>
            <a:lvl2pPr>
              <a:defRPr sz="1400"/>
            </a:lvl2pPr>
            <a:lvl3pPr>
              <a:defRPr sz="1400"/>
            </a:lvl3pPr>
            <a:lvl4pPr>
              <a:defRPr sz="1200"/>
            </a:lvl4pPr>
            <a:lvl5pPr>
              <a:defRPr sz="1100"/>
            </a:lvl5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3456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lvl1pPr>
              <a:defRPr b="0" i="0">
                <a:latin typeface="72 Brand Medium" panose="020B0504030603020204" pitchFamily="34" charset="0"/>
              </a:defRPr>
            </a:lvl1pPr>
          </a:lstStyle>
          <a:p>
            <a:r>
              <a:rPr lang="en-US" noProof="0"/>
              <a:t>Insert page title (sentence case)</a:t>
            </a:r>
            <a:endParaRPr lang="en-US"/>
          </a:p>
        </p:txBody>
      </p:sp>
    </p:spTree>
    <p:extLst>
      <p:ext uri="{BB962C8B-B14F-4D97-AF65-F5344CB8AC3E}">
        <p14:creationId xmlns:p14="http://schemas.microsoft.com/office/powerpoint/2010/main" val="974849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9" y="1548000"/>
            <a:ext cx="11183565" cy="4787900"/>
          </a:xfrm>
        </p:spPr>
        <p:txBody>
          <a:bodyPr/>
          <a:lstStyle>
            <a:lvl1pPr>
              <a:defRPr/>
            </a:lvl1pPr>
          </a:lstStyle>
          <a:p>
            <a:pPr lvl="0"/>
            <a:r>
              <a:rPr lang="en-GB"/>
              <a:t>Start typing to add text without a bullet point. To add a bullet point, place the cursor at the start of this line and press tab.</a:t>
            </a:r>
            <a:endParaRPr lang="en-US" noProof="0"/>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69" y="504000"/>
            <a:ext cx="11183564" cy="369332"/>
          </a:xfrm>
        </p:spPr>
        <p:txBody>
          <a:bodyPr/>
          <a:lstStyle>
            <a:lvl1pPr>
              <a:defRPr b="0"/>
            </a:lvl1pPr>
          </a:lstStyle>
          <a:p>
            <a:r>
              <a:rPr lang="en-US" noProof="0"/>
              <a:t>Insert page title (sentence case)</a:t>
            </a:r>
            <a:endParaRPr lang="en-US"/>
          </a:p>
        </p:txBody>
      </p:sp>
    </p:spTree>
    <p:extLst>
      <p:ext uri="{BB962C8B-B14F-4D97-AF65-F5344CB8AC3E}">
        <p14:creationId xmlns:p14="http://schemas.microsoft.com/office/powerpoint/2010/main" val="2129332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2" userDrawn="1">
          <p15:clr>
            <a:srgbClr val="FBAE40"/>
          </p15:clr>
        </p15:guide>
        <p15:guide id="2" orient="horz" pos="3997" userDrawn="1">
          <p15:clr>
            <a:srgbClr val="FBAE40"/>
          </p15:clr>
        </p15:guide>
        <p15:guide id="3" pos="7362" userDrawn="1">
          <p15:clr>
            <a:srgbClr val="FBAE40"/>
          </p15:clr>
        </p15:guide>
        <p15:guide id="4" orient="horz" pos="318" userDrawn="1">
          <p15:clr>
            <a:srgbClr val="FBAE40"/>
          </p15:clr>
        </p15:guide>
        <p15:guide id="5" orient="horz" pos="552" userDrawn="1">
          <p15:clr>
            <a:srgbClr val="FBAE40"/>
          </p15:clr>
        </p15:guide>
        <p15:guide id="6" orient="horz" pos="97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0820" y="1548000"/>
            <a:ext cx="5326613" cy="47879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548000"/>
            <a:ext cx="5326613" cy="47879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0481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997" userDrawn="1">
          <p15:clr>
            <a:srgbClr val="FBAE40"/>
          </p15:clr>
        </p15:guide>
        <p15:guide id="3" pos="7362" userDrawn="1">
          <p15:clr>
            <a:srgbClr val="FBAE40"/>
          </p15:clr>
        </p15:guide>
        <p15:guide id="4" pos="3673" userDrawn="1">
          <p15:clr>
            <a:srgbClr val="FBAE40"/>
          </p15:clr>
        </p15:guide>
        <p15:guide id="5" pos="4006" userDrawn="1">
          <p15:clr>
            <a:srgbClr val="FBAE40"/>
          </p15:clr>
        </p15:guide>
        <p15:guide id="6" orient="horz" pos="317" userDrawn="1">
          <p15:clr>
            <a:srgbClr val="FBAE40"/>
          </p15:clr>
        </p15:guide>
        <p15:guide id="7" orient="horz" pos="551" userDrawn="1">
          <p15:clr>
            <a:srgbClr val="FBAE40"/>
          </p15:clr>
        </p15:guide>
        <p15:guide id="8" orient="horz" pos="97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4361" y="1548000"/>
            <a:ext cx="3563072" cy="47879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4115" y="1548000"/>
            <a:ext cx="3563072" cy="47879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548000"/>
            <a:ext cx="3563072" cy="47879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866416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2562" userDrawn="1">
          <p15:clr>
            <a:srgbClr val="FBAE40"/>
          </p15:clr>
        </p15:guide>
        <p15:guide id="4" pos="2716" userDrawn="1">
          <p15:clr>
            <a:srgbClr val="FBAE40"/>
          </p15:clr>
        </p15:guide>
        <p15:guide id="5" pos="4963" userDrawn="1">
          <p15:clr>
            <a:srgbClr val="FBAE40"/>
          </p15:clr>
        </p15:guide>
        <p15:guide id="6" pos="5118" userDrawn="1">
          <p15:clr>
            <a:srgbClr val="FBAE40"/>
          </p15:clr>
        </p15:guide>
        <p15:guide id="7" pos="7362" userDrawn="1">
          <p15:clr>
            <a:srgbClr val="FBAE40"/>
          </p15:clr>
        </p15:guide>
        <p15:guide id="8" orient="horz" pos="551" userDrawn="1">
          <p15:clr>
            <a:srgbClr val="FBAE40"/>
          </p15:clr>
        </p15:guide>
        <p15:guide id="9" orient="horz" pos="974" userDrawn="1">
          <p15:clr>
            <a:srgbClr val="FBAE40"/>
          </p15:clr>
        </p15:guide>
        <p15:guide id="10" orient="horz" pos="399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Quote Blue">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BCCA7741-E9E5-8BBA-1197-EF05E7A1DEB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4" name="Image 1" descr="preencoded.png">
            <a:extLst>
              <a:ext uri="{FF2B5EF4-FFF2-40B4-BE49-F238E27FC236}">
                <a16:creationId xmlns:a16="http://schemas.microsoft.com/office/drawing/2014/main" id="{FE814C42-3A20-A971-3F20-B4DCBD0C10D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Quote placeholder">
            <a:extLst>
              <a:ext uri="{FF2B5EF4-FFF2-40B4-BE49-F238E27FC236}">
                <a16:creationId xmlns:a16="http://schemas.microsoft.com/office/drawing/2014/main" id="{3E1DC692-F88C-FA6F-7B7F-537ACCAB0CE6}"/>
              </a:ext>
            </a:extLst>
          </p:cNvPr>
          <p:cNvSpPr>
            <a:spLocks noGrp="1"/>
          </p:cNvSpPr>
          <p:nvPr>
            <p:ph type="body" sz="quarter" idx="10" hasCustomPrompt="1"/>
          </p:nvPr>
        </p:nvSpPr>
        <p:spPr>
          <a:xfrm>
            <a:off x="412429" y="1601286"/>
            <a:ext cx="11275701" cy="1866744"/>
          </a:xfrm>
          <a:prstGeom prst="rect">
            <a:avLst/>
          </a:prstGeom>
        </p:spPr>
        <p:txBody>
          <a:bodyPr anchor="ctr"/>
          <a:lstStyle>
            <a:lvl1pPr marL="0" indent="0">
              <a:lnSpc>
                <a:spcPct val="90000"/>
              </a:lnSpc>
              <a:spcBef>
                <a:spcPts val="600"/>
              </a:spcBef>
              <a:buFontTx/>
              <a:buNone/>
              <a:defRPr sz="5995" b="0" i="0">
                <a:solidFill>
                  <a:schemeClr val="bg1"/>
                </a:solidFill>
                <a:latin typeface="72 Brand Medium" panose="020B0504030603020204" pitchFamily="34" charset="0"/>
              </a:defRPr>
            </a:lvl1pPr>
            <a:lvl2pPr marL="0" indent="0">
              <a:buNone/>
              <a:defRPr sz="1600">
                <a:solidFill>
                  <a:schemeClr val="bg1"/>
                </a:solidFill>
              </a:defRPr>
            </a:lvl2pPr>
          </a:lstStyle>
          <a:p>
            <a:pPr lvl="0"/>
            <a:r>
              <a:rPr lang="en-US" noProof="0"/>
              <a:t>“Quote goes here </a:t>
            </a:r>
            <a:br>
              <a:rPr lang="en-US" noProof="0"/>
            </a:br>
            <a:r>
              <a:rPr lang="en-US" noProof="0"/>
              <a:t>and here.”</a:t>
            </a:r>
          </a:p>
        </p:txBody>
      </p:sp>
      <p:sp>
        <p:nvSpPr>
          <p:cNvPr id="7" name="Slide number">
            <a:extLst>
              <a:ext uri="{FF2B5EF4-FFF2-40B4-BE49-F238E27FC236}">
                <a16:creationId xmlns:a16="http://schemas.microsoft.com/office/drawing/2014/main" id="{0BBC7E85-8A4A-5384-768F-52188C7F6FEB}"/>
              </a:ext>
            </a:extLst>
          </p:cNvPr>
          <p:cNvSpPr txBox="1"/>
          <p:nvPr userDrawn="1"/>
        </p:nvSpPr>
        <p:spPr bwMode="black">
          <a:xfrm>
            <a:off x="10315130" y="6536751"/>
            <a:ext cx="1373001" cy="138498"/>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solidFill>
                  <a:schemeClr val="bg1"/>
                </a:solidFill>
              </a:rPr>
              <a:pPr marL="0" lvl="0" indent="0" algn="r">
                <a:buNone/>
              </a:pPr>
              <a:t>‹#›</a:t>
            </a:fld>
            <a:endParaRPr lang="en-US" sz="900" noProof="0">
              <a:solidFill>
                <a:schemeClr val="bg1"/>
              </a:solidFill>
            </a:endParaRPr>
          </a:p>
        </p:txBody>
      </p:sp>
      <p:sp>
        <p:nvSpPr>
          <p:cNvPr id="11" name="Copyright Placeholder" descr="{&quot;templafy&quot;:{&quot;id&quot;:&quot;1df0b5c3-c399-4d80-afa5-baa0f5e07b52&quot;}}">
            <a:extLst>
              <a:ext uri="{FF2B5EF4-FFF2-40B4-BE49-F238E27FC236}">
                <a16:creationId xmlns:a16="http://schemas.microsoft.com/office/drawing/2014/main" id="{8FC1AE54-86A3-3E78-8EA6-1591521C4E80}"/>
              </a:ext>
            </a:extLst>
          </p:cNvPr>
          <p:cNvSpPr txBox="1">
            <a:spLocks/>
          </p:cNvSpPr>
          <p:nvPr userDrawn="1"/>
        </p:nvSpPr>
        <p:spPr>
          <a:xfrm>
            <a:off x="503870" y="6536753"/>
            <a:ext cx="2376490" cy="138501"/>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solidFill>
                  <a:schemeClr val="bg1"/>
                </a:solidFill>
                <a:latin typeface="+mn-lt"/>
              </a:rPr>
              <a:t>INTERNAL – SAP and Partners Only</a:t>
            </a:r>
          </a:p>
        </p:txBody>
      </p:sp>
      <p:sp>
        <p:nvSpPr>
          <p:cNvPr id="6" name="Textplatzhalter 8">
            <a:extLst>
              <a:ext uri="{FF2B5EF4-FFF2-40B4-BE49-F238E27FC236}">
                <a16:creationId xmlns:a16="http://schemas.microsoft.com/office/drawing/2014/main" id="{C2CD0DE6-2F15-FAB5-75D3-6D829F630412}"/>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chemeClr val="bg1"/>
                </a:solidFill>
                <a:latin typeface="72 Brand" panose="020B0504030603020204" pitchFamily="34" charset="0"/>
              </a:defRPr>
            </a:lvl2pPr>
          </a:lstStyle>
          <a:p>
            <a:pPr lvl="1"/>
            <a:r>
              <a:rPr lang="de-DE"/>
              <a:t>Source</a:t>
            </a:r>
          </a:p>
        </p:txBody>
      </p:sp>
    </p:spTree>
    <p:extLst>
      <p:ext uri="{BB962C8B-B14F-4D97-AF65-F5344CB8AC3E}">
        <p14:creationId xmlns:p14="http://schemas.microsoft.com/office/powerpoint/2010/main" val="10908330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2_Quote Blu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3E1DC692-F88C-FA6F-7B7F-537ACCAB0CE6}"/>
              </a:ext>
            </a:extLst>
          </p:cNvPr>
          <p:cNvSpPr>
            <a:spLocks noGrp="1"/>
          </p:cNvSpPr>
          <p:nvPr>
            <p:ph type="body" sz="quarter" idx="10" hasCustomPrompt="1"/>
          </p:nvPr>
        </p:nvSpPr>
        <p:spPr>
          <a:xfrm>
            <a:off x="412429" y="1665296"/>
            <a:ext cx="11182288" cy="2166873"/>
          </a:xfrm>
          <a:prstGeom prst="rect">
            <a:avLst/>
          </a:prstGeom>
        </p:spPr>
        <p:txBody>
          <a:bodyPr/>
          <a:lstStyle>
            <a:lvl1pPr marL="0" indent="0">
              <a:lnSpc>
                <a:spcPct val="90000"/>
              </a:lnSpc>
              <a:spcBef>
                <a:spcPts val="600"/>
              </a:spcBef>
              <a:buFontTx/>
              <a:buNone/>
              <a:defRPr sz="5995" b="0" i="0">
                <a:solidFill>
                  <a:srgbClr val="0070F3"/>
                </a:solidFill>
                <a:latin typeface="72 Brand Medium" panose="020B0504030603020204" pitchFamily="34" charset="0"/>
              </a:defRPr>
            </a:lvl1pPr>
            <a:lvl2pPr marL="0" indent="0">
              <a:buNone/>
              <a:defRPr sz="1600" b="0" i="0">
                <a:latin typeface="72 Brand" panose="020B0504030603020204" pitchFamily="34" charset="0"/>
              </a:defRPr>
            </a:lvl2pPr>
          </a:lstStyle>
          <a:p>
            <a:pPr lvl="0"/>
            <a:r>
              <a:rPr lang="en-US" noProof="0"/>
              <a:t>“Quote goes here </a:t>
            </a:r>
            <a:br>
              <a:rPr lang="en-US" noProof="0"/>
            </a:br>
            <a:r>
              <a:rPr lang="en-US" noProof="0"/>
              <a:t>and here.”</a:t>
            </a:r>
          </a:p>
        </p:txBody>
      </p:sp>
      <p:sp>
        <p:nvSpPr>
          <p:cNvPr id="3" name="Textplatzhalter 8">
            <a:extLst>
              <a:ext uri="{FF2B5EF4-FFF2-40B4-BE49-F238E27FC236}">
                <a16:creationId xmlns:a16="http://schemas.microsoft.com/office/drawing/2014/main" id="{94EB2EA5-613E-E3EF-04B6-4B92705FC614}"/>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chemeClr val="tx1"/>
                </a:solidFill>
                <a:latin typeface="72 Brand" panose="020B0504030603020204" pitchFamily="34" charset="0"/>
              </a:defRPr>
            </a:lvl2pPr>
          </a:lstStyle>
          <a:p>
            <a:pPr lvl="1"/>
            <a:r>
              <a:rPr lang="de-DE"/>
              <a:t>Source</a:t>
            </a:r>
          </a:p>
        </p:txBody>
      </p:sp>
    </p:spTree>
    <p:extLst>
      <p:ext uri="{BB962C8B-B14F-4D97-AF65-F5344CB8AC3E}">
        <p14:creationId xmlns:p14="http://schemas.microsoft.com/office/powerpoint/2010/main" val="1958947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1"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Quote Raspberry/Blue">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BCCA7741-E9E5-8BBA-1197-EF05E7A1DEB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4" name="Image 1" descr="preencoded.png">
            <a:extLst>
              <a:ext uri="{FF2B5EF4-FFF2-40B4-BE49-F238E27FC236}">
                <a16:creationId xmlns:a16="http://schemas.microsoft.com/office/drawing/2014/main" id="{FE814C42-3A20-A971-3F20-B4DCBD0C10D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Quote placeholder">
            <a:extLst>
              <a:ext uri="{FF2B5EF4-FFF2-40B4-BE49-F238E27FC236}">
                <a16:creationId xmlns:a16="http://schemas.microsoft.com/office/drawing/2014/main" id="{3E1DC692-F88C-FA6F-7B7F-537ACCAB0CE6}"/>
              </a:ext>
            </a:extLst>
          </p:cNvPr>
          <p:cNvSpPr>
            <a:spLocks noGrp="1"/>
          </p:cNvSpPr>
          <p:nvPr>
            <p:ph type="body" sz="quarter" idx="10" hasCustomPrompt="1"/>
          </p:nvPr>
        </p:nvSpPr>
        <p:spPr>
          <a:xfrm>
            <a:off x="412429" y="1601286"/>
            <a:ext cx="11275701" cy="1866744"/>
          </a:xfrm>
          <a:prstGeom prst="rect">
            <a:avLst/>
          </a:prstGeom>
        </p:spPr>
        <p:txBody>
          <a:bodyPr anchor="ctr"/>
          <a:lstStyle>
            <a:lvl1pPr marL="0" indent="0">
              <a:lnSpc>
                <a:spcPct val="90000"/>
              </a:lnSpc>
              <a:spcBef>
                <a:spcPts val="600"/>
              </a:spcBef>
              <a:buFontTx/>
              <a:buNone/>
              <a:defRPr sz="5995" b="0" i="0">
                <a:solidFill>
                  <a:schemeClr val="bg1"/>
                </a:solidFill>
                <a:latin typeface="72 Brand Medium" panose="020B0504030603020204" pitchFamily="34" charset="0"/>
              </a:defRPr>
            </a:lvl1pPr>
            <a:lvl2pPr marL="0" indent="0">
              <a:buNone/>
              <a:defRPr sz="1600">
                <a:solidFill>
                  <a:schemeClr val="bg1"/>
                </a:solidFill>
              </a:defRPr>
            </a:lvl2pPr>
          </a:lstStyle>
          <a:p>
            <a:pPr lvl="0"/>
            <a:r>
              <a:rPr lang="en-US" noProof="0"/>
              <a:t>“Quote goes here </a:t>
            </a:r>
            <a:br>
              <a:rPr lang="en-US" noProof="0"/>
            </a:br>
            <a:r>
              <a:rPr lang="en-US" noProof="0"/>
              <a:t>and here.”</a:t>
            </a:r>
          </a:p>
        </p:txBody>
      </p:sp>
      <p:sp>
        <p:nvSpPr>
          <p:cNvPr id="11" name="Copyright Placeholder" descr="{&quot;templafy&quot;:{&quot;id&quot;:&quot;1df0b5c3-c399-4d80-afa5-baa0f5e07b52&quot;}}">
            <a:extLst>
              <a:ext uri="{FF2B5EF4-FFF2-40B4-BE49-F238E27FC236}">
                <a16:creationId xmlns:a16="http://schemas.microsoft.com/office/drawing/2014/main" id="{8FC1AE54-86A3-3E78-8EA6-1591521C4E80}"/>
              </a:ext>
            </a:extLst>
          </p:cNvPr>
          <p:cNvSpPr txBox="1">
            <a:spLocks/>
          </p:cNvSpPr>
          <p:nvPr userDrawn="1"/>
        </p:nvSpPr>
        <p:spPr>
          <a:xfrm>
            <a:off x="503870" y="6536753"/>
            <a:ext cx="2376490" cy="138501"/>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solidFill>
                  <a:schemeClr val="bg1"/>
                </a:solidFill>
                <a:latin typeface="+mn-lt"/>
              </a:rPr>
              <a:t>INTERNAL – SAP and Partners Only</a:t>
            </a:r>
          </a:p>
        </p:txBody>
      </p:sp>
      <p:sp>
        <p:nvSpPr>
          <p:cNvPr id="6" name="Textplatzhalter 8">
            <a:extLst>
              <a:ext uri="{FF2B5EF4-FFF2-40B4-BE49-F238E27FC236}">
                <a16:creationId xmlns:a16="http://schemas.microsoft.com/office/drawing/2014/main" id="{C2CD0DE6-2F15-FAB5-75D3-6D829F630412}"/>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chemeClr val="bg1"/>
                </a:solidFill>
                <a:latin typeface="72 Brand" panose="020B0504030603020204" pitchFamily="34" charset="0"/>
              </a:defRPr>
            </a:lvl2pPr>
          </a:lstStyle>
          <a:p>
            <a:pPr lvl="1"/>
            <a:r>
              <a:rPr lang="de-DE"/>
              <a:t>Source</a:t>
            </a:r>
          </a:p>
        </p:txBody>
      </p:sp>
      <p:sp>
        <p:nvSpPr>
          <p:cNvPr id="5" name="Slide number">
            <a:extLst>
              <a:ext uri="{FF2B5EF4-FFF2-40B4-BE49-F238E27FC236}">
                <a16:creationId xmlns:a16="http://schemas.microsoft.com/office/drawing/2014/main" id="{E3D9F658-3D7D-4B29-8F15-73717650647D}"/>
              </a:ext>
            </a:extLst>
          </p:cNvPr>
          <p:cNvSpPr txBox="1"/>
          <p:nvPr userDrawn="1"/>
        </p:nvSpPr>
        <p:spPr bwMode="black">
          <a:xfrm>
            <a:off x="11469482" y="6536752"/>
            <a:ext cx="217951" cy="138499"/>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b="0" i="0" noProof="0" smtClean="0">
                <a:solidFill>
                  <a:schemeClr val="bg1"/>
                </a:solidFill>
                <a:latin typeface="+mn-lt"/>
              </a:rPr>
              <a:pPr marL="0" lvl="0" indent="0" algn="r">
                <a:buNone/>
              </a:pPr>
              <a:t>‹#›</a:t>
            </a:fld>
            <a:endParaRPr lang="en-US" sz="900" b="0" i="0" noProof="0">
              <a:solidFill>
                <a:schemeClr val="bg1"/>
              </a:solidFill>
              <a:latin typeface="+mn-lt"/>
            </a:endParaRPr>
          </a:p>
        </p:txBody>
      </p:sp>
    </p:spTree>
    <p:extLst>
      <p:ext uri="{BB962C8B-B14F-4D97-AF65-F5344CB8AC3E}">
        <p14:creationId xmlns:p14="http://schemas.microsoft.com/office/powerpoint/2010/main" val="2302441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2_Quote Raspberry/Blue">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BCCA7741-E9E5-8BBA-1197-EF05E7A1DEB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4" name="Image 1" descr="preencoded.png">
            <a:extLst>
              <a:ext uri="{FF2B5EF4-FFF2-40B4-BE49-F238E27FC236}">
                <a16:creationId xmlns:a16="http://schemas.microsoft.com/office/drawing/2014/main" id="{FE814C42-3A20-A971-3F20-B4DCBD0C10D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Quote placeholder">
            <a:extLst>
              <a:ext uri="{FF2B5EF4-FFF2-40B4-BE49-F238E27FC236}">
                <a16:creationId xmlns:a16="http://schemas.microsoft.com/office/drawing/2014/main" id="{3E1DC692-F88C-FA6F-7B7F-537ACCAB0CE6}"/>
              </a:ext>
            </a:extLst>
          </p:cNvPr>
          <p:cNvSpPr>
            <a:spLocks noGrp="1"/>
          </p:cNvSpPr>
          <p:nvPr>
            <p:ph type="body" sz="quarter" idx="10" hasCustomPrompt="1"/>
          </p:nvPr>
        </p:nvSpPr>
        <p:spPr>
          <a:xfrm>
            <a:off x="412429" y="1601286"/>
            <a:ext cx="11275701" cy="1866744"/>
          </a:xfrm>
          <a:prstGeom prst="rect">
            <a:avLst/>
          </a:prstGeom>
        </p:spPr>
        <p:txBody>
          <a:bodyPr anchor="ctr"/>
          <a:lstStyle>
            <a:lvl1pPr marL="0" indent="0">
              <a:lnSpc>
                <a:spcPct val="90000"/>
              </a:lnSpc>
              <a:spcBef>
                <a:spcPts val="600"/>
              </a:spcBef>
              <a:buFontTx/>
              <a:buNone/>
              <a:defRPr sz="5995" b="0" i="0">
                <a:solidFill>
                  <a:srgbClr val="002986"/>
                </a:solidFill>
                <a:latin typeface="72 Brand Medium" panose="020B0504030603020204" pitchFamily="34" charset="0"/>
              </a:defRPr>
            </a:lvl1pPr>
            <a:lvl2pPr marL="0" indent="0">
              <a:buNone/>
              <a:defRPr sz="1600">
                <a:solidFill>
                  <a:schemeClr val="bg1"/>
                </a:solidFill>
              </a:defRPr>
            </a:lvl2pPr>
          </a:lstStyle>
          <a:p>
            <a:pPr lvl="0"/>
            <a:r>
              <a:rPr lang="en-US" noProof="0"/>
              <a:t>“Quote goes here </a:t>
            </a:r>
            <a:br>
              <a:rPr lang="en-US" noProof="0"/>
            </a:br>
            <a:r>
              <a:rPr lang="en-US" noProof="0"/>
              <a:t>and here.”</a:t>
            </a:r>
          </a:p>
        </p:txBody>
      </p:sp>
      <p:sp>
        <p:nvSpPr>
          <p:cNvPr id="11" name="Copyright Placeholder" descr="{&quot;templafy&quot;:{&quot;id&quot;:&quot;1df0b5c3-c399-4d80-afa5-baa0f5e07b52&quot;}}">
            <a:extLst>
              <a:ext uri="{FF2B5EF4-FFF2-40B4-BE49-F238E27FC236}">
                <a16:creationId xmlns:a16="http://schemas.microsoft.com/office/drawing/2014/main" id="{8FC1AE54-86A3-3E78-8EA6-1591521C4E80}"/>
              </a:ext>
            </a:extLst>
          </p:cNvPr>
          <p:cNvSpPr txBox="1">
            <a:spLocks/>
          </p:cNvSpPr>
          <p:nvPr userDrawn="1"/>
        </p:nvSpPr>
        <p:spPr>
          <a:xfrm>
            <a:off x="503870" y="6536753"/>
            <a:ext cx="2376490" cy="138501"/>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solidFill>
                  <a:srgbClr val="002986"/>
                </a:solidFill>
                <a:latin typeface="+mn-lt"/>
              </a:rPr>
              <a:t>INTERNAL – SAP and Partners Only</a:t>
            </a:r>
          </a:p>
        </p:txBody>
      </p:sp>
      <p:sp>
        <p:nvSpPr>
          <p:cNvPr id="6" name="Textplatzhalter 8">
            <a:extLst>
              <a:ext uri="{FF2B5EF4-FFF2-40B4-BE49-F238E27FC236}">
                <a16:creationId xmlns:a16="http://schemas.microsoft.com/office/drawing/2014/main" id="{C2CD0DE6-2F15-FAB5-75D3-6D829F630412}"/>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rgbClr val="002986"/>
                </a:solidFill>
                <a:latin typeface="72 Brand" panose="020B0504030603020204" pitchFamily="34" charset="0"/>
              </a:defRPr>
            </a:lvl2pPr>
          </a:lstStyle>
          <a:p>
            <a:pPr lvl="1"/>
            <a:r>
              <a:rPr lang="de-DE"/>
              <a:t>Source</a:t>
            </a:r>
          </a:p>
        </p:txBody>
      </p:sp>
      <p:sp>
        <p:nvSpPr>
          <p:cNvPr id="5" name="Slide number">
            <a:extLst>
              <a:ext uri="{FF2B5EF4-FFF2-40B4-BE49-F238E27FC236}">
                <a16:creationId xmlns:a16="http://schemas.microsoft.com/office/drawing/2014/main" id="{8CB9C06F-E262-9462-FA6C-47F0078F749B}"/>
              </a:ext>
            </a:extLst>
          </p:cNvPr>
          <p:cNvSpPr txBox="1"/>
          <p:nvPr userDrawn="1"/>
        </p:nvSpPr>
        <p:spPr bwMode="black">
          <a:xfrm>
            <a:off x="11469482" y="6536752"/>
            <a:ext cx="217951" cy="138499"/>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b="0" i="0" noProof="0" smtClean="0">
                <a:solidFill>
                  <a:srgbClr val="002A86"/>
                </a:solidFill>
                <a:latin typeface="+mn-lt"/>
              </a:rPr>
              <a:pPr marL="0" lvl="0" indent="0" algn="r">
                <a:buNone/>
              </a:pPr>
              <a:t>‹#›</a:t>
            </a:fld>
            <a:endParaRPr lang="en-US" sz="900" b="0" i="0" noProof="0">
              <a:solidFill>
                <a:srgbClr val="002A86"/>
              </a:solidFill>
              <a:latin typeface="+mn-lt"/>
            </a:endParaRPr>
          </a:p>
        </p:txBody>
      </p:sp>
    </p:spTree>
    <p:extLst>
      <p:ext uri="{BB962C8B-B14F-4D97-AF65-F5344CB8AC3E}">
        <p14:creationId xmlns:p14="http://schemas.microsoft.com/office/powerpoint/2010/main" val="3568974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0820" y="4770000"/>
            <a:ext cx="5326613" cy="1575238"/>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0820" y="1548001"/>
            <a:ext cx="5326613" cy="2792593"/>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770000"/>
            <a:ext cx="5326613" cy="1575238"/>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548001"/>
            <a:ext cx="5326613" cy="2792593"/>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04941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orient="horz" pos="551" userDrawn="1">
          <p15:clr>
            <a:srgbClr val="FBAE40"/>
          </p15:clr>
        </p15:guide>
        <p15:guide id="4" orient="horz" pos="974" userDrawn="1">
          <p15:clr>
            <a:srgbClr val="FBAE40"/>
          </p15:clr>
        </p15:guide>
        <p15:guide id="5" orient="horz" pos="2750" userDrawn="1">
          <p15:clr>
            <a:srgbClr val="FBAE40"/>
          </p15:clr>
        </p15:guide>
        <p15:guide id="6" orient="horz" pos="3004" userDrawn="1">
          <p15:clr>
            <a:srgbClr val="FBAE40"/>
          </p15:clr>
        </p15:guide>
        <p15:guide id="7" orient="horz" pos="3997" userDrawn="1">
          <p15:clr>
            <a:srgbClr val="FBAE40"/>
          </p15:clr>
        </p15:guide>
        <p15:guide id="8" pos="3681" userDrawn="1">
          <p15:clr>
            <a:srgbClr val="FBAE40"/>
          </p15:clr>
        </p15:guide>
        <p15:guide id="9" pos="3999" userDrawn="1">
          <p15:clr>
            <a:srgbClr val="FBAE40"/>
          </p15:clr>
        </p15:guide>
        <p15:guide id="10" pos="736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7116"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7116" y="1548000"/>
            <a:ext cx="3390317" cy="2294662"/>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0493"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0493" y="1548000"/>
            <a:ext cx="3390317" cy="2294662"/>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548000"/>
            <a:ext cx="3390317" cy="2294662"/>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727667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pos="2454" userDrawn="1">
          <p15:clr>
            <a:srgbClr val="FBAE40"/>
          </p15:clr>
        </p15:guide>
        <p15:guide id="4" pos="2772" userDrawn="1">
          <p15:clr>
            <a:srgbClr val="FBAE40"/>
          </p15:clr>
        </p15:guide>
        <p15:guide id="5" pos="4909" userDrawn="1">
          <p15:clr>
            <a:srgbClr val="FBAE40"/>
          </p15:clr>
        </p15:guide>
        <p15:guide id="6" pos="5226" userDrawn="1">
          <p15:clr>
            <a:srgbClr val="FBAE40"/>
          </p15:clr>
        </p15:guide>
        <p15:guide id="7" pos="7362" userDrawn="1">
          <p15:clr>
            <a:srgbClr val="FBAE40"/>
          </p15:clr>
        </p15:guide>
        <p15:guide id="8" orient="horz" pos="551" userDrawn="1">
          <p15:clr>
            <a:srgbClr val="FBAE40"/>
          </p15:clr>
        </p15:guide>
        <p15:guide id="9" orient="horz" pos="970" userDrawn="1">
          <p15:clr>
            <a:srgbClr val="FBAE40"/>
          </p15:clr>
        </p15:guide>
        <p15:guide id="10" orient="horz" pos="2428" userDrawn="1">
          <p15:clr>
            <a:srgbClr val="FBAE40"/>
          </p15:clr>
        </p15:guide>
        <p15:guide id="11" orient="horz" pos="2743" userDrawn="1">
          <p15:clr>
            <a:srgbClr val="FBAE40"/>
          </p15:clr>
        </p15:guide>
        <p15:guide id="12" orient="horz" pos="399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4 Columns - Text and Images">
    <p:spTree>
      <p:nvGrpSpPr>
        <p:cNvPr id="1" name=""/>
        <p:cNvGrpSpPr/>
        <p:nvPr/>
      </p:nvGrpSpPr>
      <p:grpSpPr>
        <a:xfrm>
          <a:off x="0" y="0"/>
          <a:ext cx="0" cy="0"/>
          <a:chOff x="0" y="0"/>
          <a:chExt cx="0" cy="0"/>
        </a:xfrm>
      </p:grpSpPr>
      <p:sp>
        <p:nvSpPr>
          <p:cNvPr id="17" name="Text placeholder - column 2"/>
          <p:cNvSpPr>
            <a:spLocks noGrp="1"/>
          </p:cNvSpPr>
          <p:nvPr>
            <p:ph type="body" sz="quarter" idx="13" hasCustomPrompt="1"/>
          </p:nvPr>
        </p:nvSpPr>
        <p:spPr>
          <a:xfrm>
            <a:off x="9272462" y="387720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2462" y="1548001"/>
            <a:ext cx="2414971" cy="1871663"/>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49599" y="387720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49599" y="1548001"/>
            <a:ext cx="2414971" cy="1871663"/>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6734" y="387720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6734" y="1548001"/>
            <a:ext cx="2414971" cy="1871663"/>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3" name="Text placeholder - column 2"/>
          <p:cNvSpPr>
            <a:spLocks noGrp="1"/>
          </p:cNvSpPr>
          <p:nvPr>
            <p:ph type="body" sz="quarter" idx="10" hasCustomPrompt="1"/>
          </p:nvPr>
        </p:nvSpPr>
        <p:spPr>
          <a:xfrm>
            <a:off x="503869" y="387720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3869" y="1548001"/>
            <a:ext cx="2414971" cy="1871663"/>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80594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4" userDrawn="1">
          <p15:clr>
            <a:srgbClr val="FBAE40"/>
          </p15:clr>
        </p15:guide>
        <p15:guide id="2" orient="horz" pos="317" userDrawn="1">
          <p15:clr>
            <a:srgbClr val="FBAE40"/>
          </p15:clr>
        </p15:guide>
        <p15:guide id="3" orient="horz" pos="551" userDrawn="1">
          <p15:clr>
            <a:srgbClr val="FBAE40"/>
          </p15:clr>
        </p15:guide>
        <p15:guide id="4" orient="horz" pos="974" userDrawn="1">
          <p15:clr>
            <a:srgbClr val="FBAE40"/>
          </p15:clr>
        </p15:guide>
        <p15:guide id="5" orient="horz" pos="216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8" userDrawn="1">
          <p15:clr>
            <a:srgbClr val="FBAE40"/>
          </p15:clr>
        </p15:guide>
        <p15:guide id="10" pos="3682" userDrawn="1">
          <p15:clr>
            <a:srgbClr val="FBAE40"/>
          </p15:clr>
        </p15:guide>
        <p15:guide id="11" pos="3999" userDrawn="1">
          <p15:clr>
            <a:srgbClr val="FBAE40"/>
          </p15:clr>
        </p15:guide>
        <p15:guide id="12" pos="5524" userDrawn="1">
          <p15:clr>
            <a:srgbClr val="FBAE40"/>
          </p15:clr>
        </p15:guide>
        <p15:guide id="13" pos="5840" userDrawn="1">
          <p15:clr>
            <a:srgbClr val="FBAE40"/>
          </p15:clr>
        </p15:guide>
        <p15:guide id="14" pos="736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tric Call-Out Blue">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BCCA7741-E9E5-8BBA-1197-EF05E7A1DEB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4" name="Image 1" descr="preencoded.png">
            <a:extLst>
              <a:ext uri="{FF2B5EF4-FFF2-40B4-BE49-F238E27FC236}">
                <a16:creationId xmlns:a16="http://schemas.microsoft.com/office/drawing/2014/main" id="{FE814C42-3A20-A971-3F20-B4DCBD0C10D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Quote placeholder">
            <a:extLst>
              <a:ext uri="{FF2B5EF4-FFF2-40B4-BE49-F238E27FC236}">
                <a16:creationId xmlns:a16="http://schemas.microsoft.com/office/drawing/2014/main" id="{3E1DC692-F88C-FA6F-7B7F-537ACCAB0CE6}"/>
              </a:ext>
            </a:extLst>
          </p:cNvPr>
          <p:cNvSpPr>
            <a:spLocks noGrp="1"/>
          </p:cNvSpPr>
          <p:nvPr>
            <p:ph type="body" sz="quarter" idx="10" hasCustomPrompt="1"/>
          </p:nvPr>
        </p:nvSpPr>
        <p:spPr>
          <a:xfrm>
            <a:off x="412430" y="1601286"/>
            <a:ext cx="5860550" cy="1866744"/>
          </a:xfrm>
          <a:prstGeom prst="rect">
            <a:avLst/>
          </a:prstGeom>
        </p:spPr>
        <p:txBody>
          <a:bodyPr anchor="ctr"/>
          <a:lstStyle>
            <a:lvl1pPr marL="0" indent="0">
              <a:lnSpc>
                <a:spcPct val="90000"/>
              </a:lnSpc>
              <a:spcBef>
                <a:spcPts val="600"/>
              </a:spcBef>
              <a:buFontTx/>
              <a:buNone/>
              <a:defRPr sz="16595" b="0" i="0">
                <a:solidFill>
                  <a:schemeClr val="bg1"/>
                </a:solidFill>
                <a:latin typeface="72 Brand Medium" panose="020B0504030603020204" pitchFamily="34" charset="0"/>
              </a:defRPr>
            </a:lvl1pPr>
            <a:lvl2pPr marL="0" indent="0">
              <a:buNone/>
              <a:defRPr sz="1600">
                <a:solidFill>
                  <a:schemeClr val="bg1"/>
                </a:solidFill>
              </a:defRPr>
            </a:lvl2pPr>
          </a:lstStyle>
          <a:p>
            <a:pPr lvl="0"/>
            <a:r>
              <a:rPr lang="en-US" noProof="0"/>
              <a:t>47%</a:t>
            </a:r>
          </a:p>
        </p:txBody>
      </p:sp>
      <p:sp>
        <p:nvSpPr>
          <p:cNvPr id="7" name="Slide number">
            <a:extLst>
              <a:ext uri="{FF2B5EF4-FFF2-40B4-BE49-F238E27FC236}">
                <a16:creationId xmlns:a16="http://schemas.microsoft.com/office/drawing/2014/main" id="{0BBC7E85-8A4A-5384-768F-52188C7F6FEB}"/>
              </a:ext>
            </a:extLst>
          </p:cNvPr>
          <p:cNvSpPr txBox="1"/>
          <p:nvPr userDrawn="1"/>
        </p:nvSpPr>
        <p:spPr bwMode="black">
          <a:xfrm>
            <a:off x="10315130" y="6536751"/>
            <a:ext cx="1373001" cy="138498"/>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solidFill>
                  <a:schemeClr val="bg1"/>
                </a:solidFill>
              </a:rPr>
              <a:pPr marL="0" lvl="0" indent="0" algn="r">
                <a:buNone/>
              </a:pPr>
              <a:t>‹#›</a:t>
            </a:fld>
            <a:endParaRPr lang="en-US" sz="900" noProof="0">
              <a:solidFill>
                <a:schemeClr val="bg1"/>
              </a:solidFill>
            </a:endParaRPr>
          </a:p>
        </p:txBody>
      </p:sp>
      <p:sp>
        <p:nvSpPr>
          <p:cNvPr id="11" name="Copyright Placeholder" descr="{&quot;templafy&quot;:{&quot;id&quot;:&quot;1df0b5c3-c399-4d80-afa5-baa0f5e07b52&quot;}}">
            <a:extLst>
              <a:ext uri="{FF2B5EF4-FFF2-40B4-BE49-F238E27FC236}">
                <a16:creationId xmlns:a16="http://schemas.microsoft.com/office/drawing/2014/main" id="{8FC1AE54-86A3-3E78-8EA6-1591521C4E80}"/>
              </a:ext>
            </a:extLst>
          </p:cNvPr>
          <p:cNvSpPr txBox="1">
            <a:spLocks/>
          </p:cNvSpPr>
          <p:nvPr userDrawn="1"/>
        </p:nvSpPr>
        <p:spPr>
          <a:xfrm>
            <a:off x="503870" y="6536753"/>
            <a:ext cx="2376490" cy="138501"/>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solidFill>
                  <a:schemeClr val="bg1"/>
                </a:solidFill>
                <a:latin typeface="+mn-lt"/>
              </a:rPr>
              <a:t>INTERNAL – SAP and Partners Only</a:t>
            </a:r>
          </a:p>
        </p:txBody>
      </p:sp>
      <p:sp>
        <p:nvSpPr>
          <p:cNvPr id="6" name="Textplatzhalter 8">
            <a:extLst>
              <a:ext uri="{FF2B5EF4-FFF2-40B4-BE49-F238E27FC236}">
                <a16:creationId xmlns:a16="http://schemas.microsoft.com/office/drawing/2014/main" id="{C2CD0DE6-2F15-FAB5-75D3-6D829F630412}"/>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chemeClr val="bg1"/>
                </a:solidFill>
                <a:latin typeface="72 Brand" panose="020B0504030603020204" pitchFamily="34" charset="0"/>
              </a:defRPr>
            </a:lvl2pPr>
          </a:lstStyle>
          <a:p>
            <a:pPr lvl="1"/>
            <a:r>
              <a:rPr lang="de-DE"/>
              <a:t>Source</a:t>
            </a:r>
          </a:p>
        </p:txBody>
      </p:sp>
      <p:sp>
        <p:nvSpPr>
          <p:cNvPr id="5" name="Text Placeholder - column 1">
            <a:extLst>
              <a:ext uri="{FF2B5EF4-FFF2-40B4-BE49-F238E27FC236}">
                <a16:creationId xmlns:a16="http://schemas.microsoft.com/office/drawing/2014/main" id="{73718710-7819-A6EC-E253-7E219CB9DF74}"/>
              </a:ext>
            </a:extLst>
          </p:cNvPr>
          <p:cNvSpPr>
            <a:spLocks noGrp="1"/>
          </p:cNvSpPr>
          <p:nvPr>
            <p:ph type="body" sz="quarter" idx="12" hasCustomPrompt="1"/>
          </p:nvPr>
        </p:nvSpPr>
        <p:spPr>
          <a:xfrm>
            <a:off x="6752057" y="1548001"/>
            <a:ext cx="4936074" cy="460770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8" name="Title">
            <a:extLst>
              <a:ext uri="{FF2B5EF4-FFF2-40B4-BE49-F238E27FC236}">
                <a16:creationId xmlns:a16="http://schemas.microsoft.com/office/drawing/2014/main" id="{ACF9DF7E-6314-C4C0-6404-D7ECC00B39DE}"/>
              </a:ext>
            </a:extLst>
          </p:cNvPr>
          <p:cNvSpPr>
            <a:spLocks noGrp="1"/>
          </p:cNvSpPr>
          <p:nvPr>
            <p:ph type="title" hasCustomPrompt="1"/>
          </p:nvPr>
        </p:nvSpPr>
        <p:spPr>
          <a:xfrm>
            <a:off x="503870" y="504000"/>
            <a:ext cx="11183564" cy="369332"/>
          </a:xfrm>
        </p:spPr>
        <p:txBody>
          <a:bodyPr/>
          <a:lstStyle>
            <a:lvl1pPr>
              <a:defRPr>
                <a:solidFill>
                  <a:schemeClr val="bg1"/>
                </a:solidFill>
              </a:defRPr>
            </a:lvl1pPr>
          </a:lstStyle>
          <a:p>
            <a:r>
              <a:rPr lang="en-US" noProof="0"/>
              <a:t>Metric Call-Out</a:t>
            </a:r>
            <a:endParaRPr lang="en-US"/>
          </a:p>
        </p:txBody>
      </p:sp>
    </p:spTree>
    <p:extLst>
      <p:ext uri="{BB962C8B-B14F-4D97-AF65-F5344CB8AC3E}">
        <p14:creationId xmlns:p14="http://schemas.microsoft.com/office/powerpoint/2010/main" val="700818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1"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etric Call-Out Raspberry/Blue">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BCCA7741-E9E5-8BBA-1197-EF05E7A1DEB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4" name="Image 1" descr="preencoded.png">
            <a:extLst>
              <a:ext uri="{FF2B5EF4-FFF2-40B4-BE49-F238E27FC236}">
                <a16:creationId xmlns:a16="http://schemas.microsoft.com/office/drawing/2014/main" id="{FE814C42-3A20-A971-3F20-B4DCBD0C10D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Quote placeholder">
            <a:extLst>
              <a:ext uri="{FF2B5EF4-FFF2-40B4-BE49-F238E27FC236}">
                <a16:creationId xmlns:a16="http://schemas.microsoft.com/office/drawing/2014/main" id="{3E1DC692-F88C-FA6F-7B7F-537ACCAB0CE6}"/>
              </a:ext>
            </a:extLst>
          </p:cNvPr>
          <p:cNvSpPr>
            <a:spLocks noGrp="1"/>
          </p:cNvSpPr>
          <p:nvPr>
            <p:ph type="body" sz="quarter" idx="10" hasCustomPrompt="1"/>
          </p:nvPr>
        </p:nvSpPr>
        <p:spPr>
          <a:xfrm>
            <a:off x="412430" y="1601286"/>
            <a:ext cx="5860550" cy="1866744"/>
          </a:xfrm>
          <a:prstGeom prst="rect">
            <a:avLst/>
          </a:prstGeom>
        </p:spPr>
        <p:txBody>
          <a:bodyPr anchor="ctr"/>
          <a:lstStyle>
            <a:lvl1pPr marL="0" indent="0">
              <a:lnSpc>
                <a:spcPct val="90000"/>
              </a:lnSpc>
              <a:spcBef>
                <a:spcPts val="600"/>
              </a:spcBef>
              <a:buFontTx/>
              <a:buNone/>
              <a:defRPr sz="16595" b="0" i="0">
                <a:solidFill>
                  <a:schemeClr val="bg1"/>
                </a:solidFill>
                <a:latin typeface="72 Brand Medium" panose="020B0504030603020204" pitchFamily="34" charset="0"/>
              </a:defRPr>
            </a:lvl1pPr>
            <a:lvl2pPr marL="0" indent="0">
              <a:buNone/>
              <a:defRPr sz="1600">
                <a:solidFill>
                  <a:schemeClr val="bg1"/>
                </a:solidFill>
              </a:defRPr>
            </a:lvl2pPr>
          </a:lstStyle>
          <a:p>
            <a:pPr lvl="0"/>
            <a:r>
              <a:rPr lang="en-US" noProof="0"/>
              <a:t>47%</a:t>
            </a:r>
          </a:p>
        </p:txBody>
      </p:sp>
      <p:sp>
        <p:nvSpPr>
          <p:cNvPr id="7" name="Slide number">
            <a:extLst>
              <a:ext uri="{FF2B5EF4-FFF2-40B4-BE49-F238E27FC236}">
                <a16:creationId xmlns:a16="http://schemas.microsoft.com/office/drawing/2014/main" id="{0BBC7E85-8A4A-5384-768F-52188C7F6FEB}"/>
              </a:ext>
            </a:extLst>
          </p:cNvPr>
          <p:cNvSpPr txBox="1"/>
          <p:nvPr userDrawn="1"/>
        </p:nvSpPr>
        <p:spPr bwMode="black">
          <a:xfrm>
            <a:off x="10315130" y="6536751"/>
            <a:ext cx="1373001" cy="138498"/>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solidFill>
                  <a:schemeClr val="bg1"/>
                </a:solidFill>
              </a:rPr>
              <a:pPr marL="0" lvl="0" indent="0" algn="r">
                <a:buNone/>
              </a:pPr>
              <a:t>‹#›</a:t>
            </a:fld>
            <a:endParaRPr lang="en-US" sz="900" noProof="0">
              <a:solidFill>
                <a:schemeClr val="bg1"/>
              </a:solidFill>
            </a:endParaRPr>
          </a:p>
        </p:txBody>
      </p:sp>
      <p:sp>
        <p:nvSpPr>
          <p:cNvPr id="11" name="Copyright Placeholder" descr="{&quot;templafy&quot;:{&quot;id&quot;:&quot;1df0b5c3-c399-4d80-afa5-baa0f5e07b52&quot;}}">
            <a:extLst>
              <a:ext uri="{FF2B5EF4-FFF2-40B4-BE49-F238E27FC236}">
                <a16:creationId xmlns:a16="http://schemas.microsoft.com/office/drawing/2014/main" id="{8FC1AE54-86A3-3E78-8EA6-1591521C4E80}"/>
              </a:ext>
            </a:extLst>
          </p:cNvPr>
          <p:cNvSpPr txBox="1">
            <a:spLocks/>
          </p:cNvSpPr>
          <p:nvPr userDrawn="1"/>
        </p:nvSpPr>
        <p:spPr>
          <a:xfrm>
            <a:off x="503870" y="6536753"/>
            <a:ext cx="2376490" cy="138501"/>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solidFill>
                  <a:schemeClr val="bg1"/>
                </a:solidFill>
                <a:latin typeface="+mn-lt"/>
              </a:rPr>
              <a:t>INTERNAL – SAP and Partners Only</a:t>
            </a:r>
          </a:p>
        </p:txBody>
      </p:sp>
      <p:sp>
        <p:nvSpPr>
          <p:cNvPr id="6" name="Textplatzhalter 8">
            <a:extLst>
              <a:ext uri="{FF2B5EF4-FFF2-40B4-BE49-F238E27FC236}">
                <a16:creationId xmlns:a16="http://schemas.microsoft.com/office/drawing/2014/main" id="{C2CD0DE6-2F15-FAB5-75D3-6D829F630412}"/>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chemeClr val="bg1"/>
                </a:solidFill>
                <a:latin typeface="72 Brand" panose="020B0504030603020204" pitchFamily="34" charset="0"/>
              </a:defRPr>
            </a:lvl2pPr>
          </a:lstStyle>
          <a:p>
            <a:pPr lvl="1"/>
            <a:r>
              <a:rPr lang="de-DE"/>
              <a:t>Source</a:t>
            </a:r>
          </a:p>
        </p:txBody>
      </p:sp>
      <p:sp>
        <p:nvSpPr>
          <p:cNvPr id="5" name="Text Placeholder - column 1">
            <a:extLst>
              <a:ext uri="{FF2B5EF4-FFF2-40B4-BE49-F238E27FC236}">
                <a16:creationId xmlns:a16="http://schemas.microsoft.com/office/drawing/2014/main" id="{73718710-7819-A6EC-E253-7E219CB9DF74}"/>
              </a:ext>
            </a:extLst>
          </p:cNvPr>
          <p:cNvSpPr>
            <a:spLocks noGrp="1"/>
          </p:cNvSpPr>
          <p:nvPr>
            <p:ph type="body" sz="quarter" idx="12" hasCustomPrompt="1"/>
          </p:nvPr>
        </p:nvSpPr>
        <p:spPr>
          <a:xfrm>
            <a:off x="6752057" y="1548001"/>
            <a:ext cx="4936074" cy="460770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8" name="Title">
            <a:extLst>
              <a:ext uri="{FF2B5EF4-FFF2-40B4-BE49-F238E27FC236}">
                <a16:creationId xmlns:a16="http://schemas.microsoft.com/office/drawing/2014/main" id="{F6B0B5A6-B10F-5B4D-FB81-C00BA4E86A2B}"/>
              </a:ext>
            </a:extLst>
          </p:cNvPr>
          <p:cNvSpPr>
            <a:spLocks noGrp="1"/>
          </p:cNvSpPr>
          <p:nvPr>
            <p:ph type="title" hasCustomPrompt="1"/>
          </p:nvPr>
        </p:nvSpPr>
        <p:spPr>
          <a:xfrm>
            <a:off x="503870" y="504000"/>
            <a:ext cx="11183564" cy="369332"/>
          </a:xfrm>
        </p:spPr>
        <p:txBody>
          <a:bodyPr/>
          <a:lstStyle>
            <a:lvl1pPr>
              <a:defRPr>
                <a:solidFill>
                  <a:schemeClr val="bg1"/>
                </a:solidFill>
              </a:defRPr>
            </a:lvl1pPr>
          </a:lstStyle>
          <a:p>
            <a:r>
              <a:rPr lang="en-US" noProof="0"/>
              <a:t>Metric Call-Out</a:t>
            </a:r>
            <a:endParaRPr lang="en-US"/>
          </a:p>
        </p:txBody>
      </p:sp>
    </p:spTree>
    <p:extLst>
      <p:ext uri="{BB962C8B-B14F-4D97-AF65-F5344CB8AC3E}">
        <p14:creationId xmlns:p14="http://schemas.microsoft.com/office/powerpoint/2010/main" val="530727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etric Call-Out Raspberry/Blue 2">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BCCA7741-E9E5-8BBA-1197-EF05E7A1DEB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4" name="Image 1" descr="preencoded.png">
            <a:extLst>
              <a:ext uri="{FF2B5EF4-FFF2-40B4-BE49-F238E27FC236}">
                <a16:creationId xmlns:a16="http://schemas.microsoft.com/office/drawing/2014/main" id="{FE814C42-3A20-A971-3F20-B4DCBD0C10D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Quote placeholder">
            <a:extLst>
              <a:ext uri="{FF2B5EF4-FFF2-40B4-BE49-F238E27FC236}">
                <a16:creationId xmlns:a16="http://schemas.microsoft.com/office/drawing/2014/main" id="{3E1DC692-F88C-FA6F-7B7F-537ACCAB0CE6}"/>
              </a:ext>
            </a:extLst>
          </p:cNvPr>
          <p:cNvSpPr>
            <a:spLocks noGrp="1"/>
          </p:cNvSpPr>
          <p:nvPr>
            <p:ph type="body" sz="quarter" idx="10" hasCustomPrompt="1"/>
          </p:nvPr>
        </p:nvSpPr>
        <p:spPr>
          <a:xfrm>
            <a:off x="412430" y="1601286"/>
            <a:ext cx="5860550" cy="1866744"/>
          </a:xfrm>
          <a:prstGeom prst="rect">
            <a:avLst/>
          </a:prstGeom>
        </p:spPr>
        <p:txBody>
          <a:bodyPr anchor="ctr"/>
          <a:lstStyle>
            <a:lvl1pPr marL="0" indent="0">
              <a:lnSpc>
                <a:spcPct val="90000"/>
              </a:lnSpc>
              <a:spcBef>
                <a:spcPts val="600"/>
              </a:spcBef>
              <a:buFontTx/>
              <a:buNone/>
              <a:defRPr sz="16595" b="0" i="0">
                <a:solidFill>
                  <a:srgbClr val="002A86"/>
                </a:solidFill>
                <a:latin typeface="72 Brand Medium" panose="020B0504030603020204" pitchFamily="34" charset="0"/>
              </a:defRPr>
            </a:lvl1pPr>
            <a:lvl2pPr marL="0" indent="0">
              <a:buNone/>
              <a:defRPr sz="1600">
                <a:solidFill>
                  <a:schemeClr val="bg1"/>
                </a:solidFill>
              </a:defRPr>
            </a:lvl2pPr>
          </a:lstStyle>
          <a:p>
            <a:pPr lvl="0"/>
            <a:r>
              <a:rPr lang="en-US" noProof="0"/>
              <a:t>47%</a:t>
            </a:r>
          </a:p>
        </p:txBody>
      </p:sp>
      <p:sp>
        <p:nvSpPr>
          <p:cNvPr id="7" name="Slide number">
            <a:extLst>
              <a:ext uri="{FF2B5EF4-FFF2-40B4-BE49-F238E27FC236}">
                <a16:creationId xmlns:a16="http://schemas.microsoft.com/office/drawing/2014/main" id="{0BBC7E85-8A4A-5384-768F-52188C7F6FEB}"/>
              </a:ext>
            </a:extLst>
          </p:cNvPr>
          <p:cNvSpPr txBox="1"/>
          <p:nvPr userDrawn="1"/>
        </p:nvSpPr>
        <p:spPr bwMode="black">
          <a:xfrm>
            <a:off x="10315130" y="6536751"/>
            <a:ext cx="1373001" cy="138498"/>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solidFill>
                  <a:srgbClr val="002A86"/>
                </a:solidFill>
              </a:rPr>
              <a:pPr marL="0" lvl="0" indent="0" algn="r">
                <a:buNone/>
              </a:pPr>
              <a:t>‹#›</a:t>
            </a:fld>
            <a:endParaRPr lang="en-US" sz="900" noProof="0">
              <a:solidFill>
                <a:srgbClr val="002A86"/>
              </a:solidFill>
            </a:endParaRPr>
          </a:p>
        </p:txBody>
      </p:sp>
      <p:sp>
        <p:nvSpPr>
          <p:cNvPr id="11" name="Copyright Placeholder" descr="{&quot;templafy&quot;:{&quot;id&quot;:&quot;1df0b5c3-c399-4d80-afa5-baa0f5e07b52&quot;}}">
            <a:extLst>
              <a:ext uri="{FF2B5EF4-FFF2-40B4-BE49-F238E27FC236}">
                <a16:creationId xmlns:a16="http://schemas.microsoft.com/office/drawing/2014/main" id="{8FC1AE54-86A3-3E78-8EA6-1591521C4E80}"/>
              </a:ext>
            </a:extLst>
          </p:cNvPr>
          <p:cNvSpPr txBox="1">
            <a:spLocks/>
          </p:cNvSpPr>
          <p:nvPr userDrawn="1"/>
        </p:nvSpPr>
        <p:spPr>
          <a:xfrm>
            <a:off x="503870" y="6536753"/>
            <a:ext cx="2376490" cy="138501"/>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solidFill>
                  <a:srgbClr val="002A86"/>
                </a:solidFill>
                <a:latin typeface="+mn-lt"/>
              </a:rPr>
              <a:t>INTERNAL – SAP and Partners Only</a:t>
            </a:r>
          </a:p>
        </p:txBody>
      </p:sp>
      <p:sp>
        <p:nvSpPr>
          <p:cNvPr id="6" name="Textplatzhalter 8">
            <a:extLst>
              <a:ext uri="{FF2B5EF4-FFF2-40B4-BE49-F238E27FC236}">
                <a16:creationId xmlns:a16="http://schemas.microsoft.com/office/drawing/2014/main" id="{C2CD0DE6-2F15-FAB5-75D3-6D829F630412}"/>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rgbClr val="002A86"/>
                </a:solidFill>
                <a:latin typeface="72 Brand" panose="020B0504030603020204" pitchFamily="34" charset="0"/>
              </a:defRPr>
            </a:lvl2pPr>
          </a:lstStyle>
          <a:p>
            <a:pPr lvl="1"/>
            <a:r>
              <a:rPr lang="de-DE"/>
              <a:t>Source</a:t>
            </a:r>
          </a:p>
        </p:txBody>
      </p:sp>
      <p:sp>
        <p:nvSpPr>
          <p:cNvPr id="5" name="Text Placeholder - column 1">
            <a:extLst>
              <a:ext uri="{FF2B5EF4-FFF2-40B4-BE49-F238E27FC236}">
                <a16:creationId xmlns:a16="http://schemas.microsoft.com/office/drawing/2014/main" id="{73718710-7819-A6EC-E253-7E219CB9DF74}"/>
              </a:ext>
            </a:extLst>
          </p:cNvPr>
          <p:cNvSpPr>
            <a:spLocks noGrp="1"/>
          </p:cNvSpPr>
          <p:nvPr>
            <p:ph type="body" sz="quarter" idx="12" hasCustomPrompt="1"/>
          </p:nvPr>
        </p:nvSpPr>
        <p:spPr>
          <a:xfrm>
            <a:off x="6752057" y="1548001"/>
            <a:ext cx="4936074" cy="4607703"/>
          </a:xfrm>
        </p:spPr>
        <p:txBody>
          <a:bodyPr/>
          <a:lstStyle>
            <a:lvl1pPr>
              <a:buClr>
                <a:srgbClr val="002A86"/>
              </a:buClr>
              <a:defRPr>
                <a:solidFill>
                  <a:srgbClr val="002A86"/>
                </a:solidFill>
              </a:defRPr>
            </a:lvl1pPr>
            <a:lvl2pPr>
              <a:buClr>
                <a:srgbClr val="002A86"/>
              </a:buClr>
              <a:defRPr>
                <a:solidFill>
                  <a:srgbClr val="002A86"/>
                </a:solidFill>
              </a:defRPr>
            </a:lvl2pPr>
            <a:lvl3pPr>
              <a:buClr>
                <a:srgbClr val="002A86"/>
              </a:buClr>
              <a:defRPr>
                <a:solidFill>
                  <a:srgbClr val="002A86"/>
                </a:solidFill>
              </a:defRPr>
            </a:lvl3pPr>
            <a:lvl4pPr>
              <a:buClr>
                <a:srgbClr val="002A86"/>
              </a:buClr>
              <a:defRPr>
                <a:solidFill>
                  <a:srgbClr val="002A86"/>
                </a:solidFill>
              </a:defRPr>
            </a:lvl4pPr>
            <a:lvl5pPr>
              <a:buClr>
                <a:srgbClr val="002A86"/>
              </a:buClr>
              <a:defRPr>
                <a:solidFill>
                  <a:srgbClr val="002A86"/>
                </a:solidFill>
              </a:defRPr>
            </a:lvl5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8" name="Title">
            <a:extLst>
              <a:ext uri="{FF2B5EF4-FFF2-40B4-BE49-F238E27FC236}">
                <a16:creationId xmlns:a16="http://schemas.microsoft.com/office/drawing/2014/main" id="{19E24CEC-406B-1C74-6A19-9537F98E03BC}"/>
              </a:ext>
            </a:extLst>
          </p:cNvPr>
          <p:cNvSpPr>
            <a:spLocks noGrp="1"/>
          </p:cNvSpPr>
          <p:nvPr>
            <p:ph type="title" hasCustomPrompt="1"/>
          </p:nvPr>
        </p:nvSpPr>
        <p:spPr>
          <a:xfrm>
            <a:off x="503870" y="504000"/>
            <a:ext cx="11183564" cy="369332"/>
          </a:xfrm>
        </p:spPr>
        <p:txBody>
          <a:bodyPr/>
          <a:lstStyle>
            <a:lvl1pPr>
              <a:defRPr>
                <a:solidFill>
                  <a:srgbClr val="002A86"/>
                </a:solidFill>
              </a:defRPr>
            </a:lvl1pPr>
          </a:lstStyle>
          <a:p>
            <a:r>
              <a:rPr lang="en-US" noProof="0"/>
              <a:t>Metric Call-Out</a:t>
            </a:r>
            <a:endParaRPr lang="en-US"/>
          </a:p>
        </p:txBody>
      </p:sp>
    </p:spTree>
    <p:extLst>
      <p:ext uri="{BB962C8B-B14F-4D97-AF65-F5344CB8AC3E}">
        <p14:creationId xmlns:p14="http://schemas.microsoft.com/office/powerpoint/2010/main" val="2841063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1"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3_Closing">
    <p:bg>
      <p:bgRef idx="1001">
        <a:schemeClr val="bg1"/>
      </p:bgRef>
    </p:bg>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224B47CF-3698-3B63-7B52-29071A8D9AA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3" name="Image 1" descr="preencoded.png">
            <a:extLst>
              <a:ext uri="{FF2B5EF4-FFF2-40B4-BE49-F238E27FC236}">
                <a16:creationId xmlns:a16="http://schemas.microsoft.com/office/drawing/2014/main" id="{F8A52911-121B-2D1D-5D35-2A34B2655ED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TextBox 1">
            <a:extLst>
              <a:ext uri="{FF2B5EF4-FFF2-40B4-BE49-F238E27FC236}">
                <a16:creationId xmlns:a16="http://schemas.microsoft.com/office/drawing/2014/main" id="{5B62EF80-ED78-484B-AC34-B314C73F9091}"/>
              </a:ext>
            </a:extLst>
          </p:cNvPr>
          <p:cNvSpPr txBox="1"/>
          <p:nvPr userDrawn="1"/>
        </p:nvSpPr>
        <p:spPr>
          <a:xfrm>
            <a:off x="503107" y="2029169"/>
            <a:ext cx="4390104" cy="846386"/>
          </a:xfrm>
          <a:prstGeom prst="rect">
            <a:avLst/>
          </a:prstGeom>
          <a:noFill/>
        </p:spPr>
        <p:txBody>
          <a:bodyPr wrap="square" lIns="0" tIns="0" rIns="0" bIns="0" rtlCol="0" anchor="ctr">
            <a:spAutoFit/>
          </a:bodyPr>
          <a:lstStyle/>
          <a:p>
            <a:pPr fontAlgn="base">
              <a:spcBef>
                <a:spcPct val="50000"/>
              </a:spcBef>
              <a:spcAft>
                <a:spcPct val="0"/>
              </a:spcAft>
              <a:buClr>
                <a:srgbClr val="F0AB00"/>
              </a:buClr>
              <a:buSzPct val="80000"/>
            </a:pPr>
            <a:r>
              <a:rPr lang="en-US" sz="5496" b="0" i="0" kern="0">
                <a:solidFill>
                  <a:schemeClr val="bg1"/>
                </a:solidFill>
                <a:latin typeface="72 Brand Medium" panose="020B0504030603020204" pitchFamily="34" charset="0"/>
                <a:ea typeface="Arial Unicode MS" pitchFamily="34" charset="-128"/>
                <a:cs typeface="Arial Unicode MS" pitchFamily="34" charset="-128"/>
              </a:rPr>
              <a:t>Thank you.</a:t>
            </a:r>
          </a:p>
        </p:txBody>
      </p:sp>
      <p:pic>
        <p:nvPicPr>
          <p:cNvPr id="14" name="Acquired Company Logo Placeholder" descr="{&quot;templafy&quot;:{&quot;id&quot;:&quot;4b5e4e6f-aed0-413e-9a14-50f1de7320fb&quot;}}" hidden="1">
            <a:extLst>
              <a:ext uri="{FF2B5EF4-FFF2-40B4-BE49-F238E27FC236}">
                <a16:creationId xmlns:a16="http://schemas.microsoft.com/office/drawing/2014/main" id="{801E708A-A832-4BBC-9D8C-A3EEF542ECC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03869" y="522453"/>
            <a:ext cx="4124850" cy="266010"/>
          </a:xfrm>
          <a:prstGeom prst="rect">
            <a:avLst/>
          </a:prstGeom>
        </p:spPr>
      </p:pic>
      <p:sp>
        <p:nvSpPr>
          <p:cNvPr id="16" name="Copyright Placeholder" descr="{&quot;templafy&quot;:{&quot;id&quot;:&quot;ba9fff8e-a26f-4604-9418-39eec7243848&quot;}}">
            <a:extLst>
              <a:ext uri="{FF2B5EF4-FFF2-40B4-BE49-F238E27FC236}">
                <a16:creationId xmlns:a16="http://schemas.microsoft.com/office/drawing/2014/main" id="{076B7238-0F93-45C0-9D79-DF7FFB96A2E2}"/>
              </a:ext>
            </a:extLst>
          </p:cNvPr>
          <p:cNvSpPr txBox="1">
            <a:spLocks/>
          </p:cNvSpPr>
          <p:nvPr userDrawn="1"/>
        </p:nvSpPr>
        <p:spPr>
          <a:xfrm>
            <a:off x="503870" y="6536751"/>
            <a:ext cx="10152956"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a:solidFill>
                  <a:schemeClr val="bg1"/>
                </a:solidFill>
              </a:rPr>
              <a:t>© 2024 SAP SE or an SAP affiliate company. All rights reserved. See Legal Notice on www.sap.com/legal-notice for use terms, disclaimers, disclosures, or restrictions related to SAP Materials for general audiences.</a:t>
            </a:r>
          </a:p>
        </p:txBody>
      </p:sp>
      <p:pic>
        <p:nvPicPr>
          <p:cNvPr id="8" name="Grafik 7" descr="Ein Bild, das Grafiken, Schrift, Screenshot, Logo enthält.&#10;&#10;Automatisch generierte Beschreibung">
            <a:extLst>
              <a:ext uri="{FF2B5EF4-FFF2-40B4-BE49-F238E27FC236}">
                <a16:creationId xmlns:a16="http://schemas.microsoft.com/office/drawing/2014/main" id="{2E77A0B4-CBDF-85FB-076A-9B5030512C16}"/>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03870" y="398095"/>
            <a:ext cx="672006" cy="332741"/>
          </a:xfrm>
          <a:prstGeom prst="rect">
            <a:avLst/>
          </a:prstGeom>
        </p:spPr>
      </p:pic>
      <p:sp>
        <p:nvSpPr>
          <p:cNvPr id="5" name="Textplatzhalter 8">
            <a:extLst>
              <a:ext uri="{FF2B5EF4-FFF2-40B4-BE49-F238E27FC236}">
                <a16:creationId xmlns:a16="http://schemas.microsoft.com/office/drawing/2014/main" id="{9D435BAC-827B-6F80-2399-08308D34C3D3}"/>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chemeClr val="bg1"/>
                </a:solidFill>
                <a:latin typeface="72 Brand" panose="020B0504030603020204" pitchFamily="34" charset="0"/>
              </a:defRPr>
            </a:lvl2pPr>
          </a:lstStyle>
          <a:p>
            <a:pPr lvl="1"/>
            <a:r>
              <a:rPr lang="de-DE"/>
              <a:t>Contact Information</a:t>
            </a:r>
          </a:p>
        </p:txBody>
      </p:sp>
      <p:sp>
        <p:nvSpPr>
          <p:cNvPr id="7" name="Bildplatzhalter 39">
            <a:extLst>
              <a:ext uri="{FF2B5EF4-FFF2-40B4-BE49-F238E27FC236}">
                <a16:creationId xmlns:a16="http://schemas.microsoft.com/office/drawing/2014/main" id="{CD79481B-4435-020F-BA88-D9980F201533}"/>
              </a:ext>
            </a:extLst>
          </p:cNvPr>
          <p:cNvSpPr>
            <a:spLocks noGrp="1"/>
          </p:cNvSpPr>
          <p:nvPr>
            <p:ph type="pic" sz="quarter" idx="17" hasCustomPrompt="1"/>
          </p:nvPr>
        </p:nvSpPr>
        <p:spPr>
          <a:xfrm>
            <a:off x="7744968" y="0"/>
            <a:ext cx="4447032" cy="6858000"/>
          </a:xfrm>
        </p:spPr>
        <p:txBody>
          <a:bodyPr anchor="ctr"/>
          <a:lstStyle>
            <a:lvl1pPr algn="ctr">
              <a:defRPr sz="1600">
                <a:solidFill>
                  <a:schemeClr val="bg1"/>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spTree>
    <p:extLst>
      <p:ext uri="{BB962C8B-B14F-4D97-AF65-F5344CB8AC3E}">
        <p14:creationId xmlns:p14="http://schemas.microsoft.com/office/powerpoint/2010/main" val="26023641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extLst>
    <p:ext uri="{DCECCB84-F9BA-43D5-87BE-67443E8EF086}">
      <p15:sldGuideLst xmlns:p15="http://schemas.microsoft.com/office/powerpoint/2012/main">
        <p15:guide id="1" pos="7362"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0" userDrawn="1">
          <p15:clr>
            <a:srgbClr val="FBAE40"/>
          </p15:clr>
        </p15:guide>
        <p15:guide id="9" orient="horz" pos="318"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3.2_Closing">
    <p:bg>
      <p:bgRef idx="1001">
        <a:schemeClr val="bg1"/>
      </p:bgRef>
    </p:bg>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224B47CF-3698-3B63-7B52-29071A8D9AA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61496"/>
          </a:xfrm>
          <a:prstGeom prst="rect">
            <a:avLst/>
          </a:prstGeom>
        </p:spPr>
      </p:pic>
      <p:pic>
        <p:nvPicPr>
          <p:cNvPr id="3" name="Image 1" descr="preencoded.png">
            <a:extLst>
              <a:ext uri="{FF2B5EF4-FFF2-40B4-BE49-F238E27FC236}">
                <a16:creationId xmlns:a16="http://schemas.microsoft.com/office/drawing/2014/main" id="{F8A52911-121B-2D1D-5D35-2A34B2655ED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52159" y="1156532"/>
            <a:ext cx="5612260" cy="2756252"/>
          </a:xfrm>
          <a:prstGeom prst="rect">
            <a:avLst/>
          </a:prstGeom>
        </p:spPr>
      </p:pic>
      <p:sp>
        <p:nvSpPr>
          <p:cNvPr id="2" name="TextBox 1">
            <a:extLst>
              <a:ext uri="{FF2B5EF4-FFF2-40B4-BE49-F238E27FC236}">
                <a16:creationId xmlns:a16="http://schemas.microsoft.com/office/drawing/2014/main" id="{5B62EF80-ED78-484B-AC34-B314C73F9091}"/>
              </a:ext>
            </a:extLst>
          </p:cNvPr>
          <p:cNvSpPr txBox="1"/>
          <p:nvPr userDrawn="1"/>
        </p:nvSpPr>
        <p:spPr>
          <a:xfrm>
            <a:off x="503107" y="2029169"/>
            <a:ext cx="4390104" cy="846386"/>
          </a:xfrm>
          <a:prstGeom prst="rect">
            <a:avLst/>
          </a:prstGeom>
          <a:noFill/>
        </p:spPr>
        <p:txBody>
          <a:bodyPr wrap="square" lIns="0" tIns="0" rIns="0" bIns="0" rtlCol="0" anchor="ctr">
            <a:spAutoFit/>
          </a:bodyPr>
          <a:lstStyle/>
          <a:p>
            <a:pPr fontAlgn="base">
              <a:spcBef>
                <a:spcPct val="50000"/>
              </a:spcBef>
              <a:spcAft>
                <a:spcPct val="0"/>
              </a:spcAft>
              <a:buClr>
                <a:srgbClr val="F0AB00"/>
              </a:buClr>
              <a:buSzPct val="80000"/>
            </a:pPr>
            <a:r>
              <a:rPr lang="en-US" sz="5496" b="0" i="0" kern="0">
                <a:solidFill>
                  <a:srgbClr val="002986"/>
                </a:solidFill>
                <a:latin typeface="72 Brand Medium" panose="020B0504030603020204" pitchFamily="34" charset="0"/>
                <a:ea typeface="Arial Unicode MS" pitchFamily="34" charset="-128"/>
                <a:cs typeface="Arial Unicode MS" pitchFamily="34" charset="-128"/>
              </a:rPr>
              <a:t>Thank you.</a:t>
            </a:r>
          </a:p>
        </p:txBody>
      </p:sp>
      <p:pic>
        <p:nvPicPr>
          <p:cNvPr id="14" name="Acquired Company Logo Placeholder" descr="{&quot;templafy&quot;:{&quot;id&quot;:&quot;4b5e4e6f-aed0-413e-9a14-50f1de7320fb&quot;}}" hidden="1">
            <a:extLst>
              <a:ext uri="{FF2B5EF4-FFF2-40B4-BE49-F238E27FC236}">
                <a16:creationId xmlns:a16="http://schemas.microsoft.com/office/drawing/2014/main" id="{801E708A-A832-4BBC-9D8C-A3EEF542ECC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03869" y="522453"/>
            <a:ext cx="4124850" cy="266010"/>
          </a:xfrm>
          <a:prstGeom prst="rect">
            <a:avLst/>
          </a:prstGeom>
        </p:spPr>
      </p:pic>
      <p:sp>
        <p:nvSpPr>
          <p:cNvPr id="16" name="Copyright Placeholder" descr="{&quot;templafy&quot;:{&quot;id&quot;:&quot;ba9fff8e-a26f-4604-9418-39eec7243848&quot;}}">
            <a:extLst>
              <a:ext uri="{FF2B5EF4-FFF2-40B4-BE49-F238E27FC236}">
                <a16:creationId xmlns:a16="http://schemas.microsoft.com/office/drawing/2014/main" id="{076B7238-0F93-45C0-9D79-DF7FFB96A2E2}"/>
              </a:ext>
            </a:extLst>
          </p:cNvPr>
          <p:cNvSpPr txBox="1">
            <a:spLocks/>
          </p:cNvSpPr>
          <p:nvPr userDrawn="1"/>
        </p:nvSpPr>
        <p:spPr>
          <a:xfrm>
            <a:off x="503870" y="6536751"/>
            <a:ext cx="10152956"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a:solidFill>
                  <a:srgbClr val="002986"/>
                </a:solidFill>
              </a:rPr>
              <a:t>© 2024 SAP SE or an SAP affiliate company. All rights reserved. See Legal Notice on www.sap.com/legal-notice for use terms, disclaimers, disclosures, or restrictions related to SAP Materials for general audiences.</a:t>
            </a:r>
          </a:p>
        </p:txBody>
      </p:sp>
      <p:pic>
        <p:nvPicPr>
          <p:cNvPr id="8" name="Grafik 7" descr="Ein Bild, das Grafiken, Schrift, Screenshot, Logo enthält.&#10;&#10;Automatisch generierte Beschreibung">
            <a:extLst>
              <a:ext uri="{FF2B5EF4-FFF2-40B4-BE49-F238E27FC236}">
                <a16:creationId xmlns:a16="http://schemas.microsoft.com/office/drawing/2014/main" id="{2E77A0B4-CBDF-85FB-076A-9B5030512C16}"/>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03870" y="398095"/>
            <a:ext cx="672006" cy="332741"/>
          </a:xfrm>
          <a:prstGeom prst="rect">
            <a:avLst/>
          </a:prstGeom>
        </p:spPr>
      </p:pic>
      <p:sp>
        <p:nvSpPr>
          <p:cNvPr id="5" name="Textplatzhalter 8">
            <a:extLst>
              <a:ext uri="{FF2B5EF4-FFF2-40B4-BE49-F238E27FC236}">
                <a16:creationId xmlns:a16="http://schemas.microsoft.com/office/drawing/2014/main" id="{9D435BAC-827B-6F80-2399-08308D34C3D3}"/>
              </a:ext>
            </a:extLst>
          </p:cNvPr>
          <p:cNvSpPr>
            <a:spLocks noGrp="1"/>
          </p:cNvSpPr>
          <p:nvPr>
            <p:ph type="body" sz="quarter" idx="11" hasCustomPrompt="1"/>
          </p:nvPr>
        </p:nvSpPr>
        <p:spPr>
          <a:xfrm>
            <a:off x="412429" y="4207309"/>
            <a:ext cx="5860550" cy="853177"/>
          </a:xfrm>
          <a:prstGeom prst="rect">
            <a:avLst/>
          </a:prstGeom>
        </p:spPr>
        <p:txBody>
          <a:bodyPr/>
          <a:lstStyle>
            <a:lvl2pPr marL="0" indent="0">
              <a:buNone/>
              <a:defRPr sz="1600" b="0" i="0">
                <a:solidFill>
                  <a:srgbClr val="002986"/>
                </a:solidFill>
                <a:latin typeface="72 Brand" panose="020B0504030603020204" pitchFamily="34" charset="0"/>
              </a:defRPr>
            </a:lvl2pPr>
          </a:lstStyle>
          <a:p>
            <a:pPr lvl="1"/>
            <a:r>
              <a:rPr lang="de-DE"/>
              <a:t>Contact Information</a:t>
            </a:r>
          </a:p>
        </p:txBody>
      </p:sp>
      <p:sp>
        <p:nvSpPr>
          <p:cNvPr id="7" name="Bildplatzhalter 39">
            <a:extLst>
              <a:ext uri="{FF2B5EF4-FFF2-40B4-BE49-F238E27FC236}">
                <a16:creationId xmlns:a16="http://schemas.microsoft.com/office/drawing/2014/main" id="{EDBCAED1-421F-6729-9AD7-085C66742503}"/>
              </a:ext>
            </a:extLst>
          </p:cNvPr>
          <p:cNvSpPr>
            <a:spLocks noGrp="1"/>
          </p:cNvSpPr>
          <p:nvPr>
            <p:ph type="pic" sz="quarter" idx="17" hasCustomPrompt="1"/>
          </p:nvPr>
        </p:nvSpPr>
        <p:spPr>
          <a:xfrm>
            <a:off x="7744968" y="0"/>
            <a:ext cx="4447032" cy="6858000"/>
          </a:xfrm>
        </p:spPr>
        <p:txBody>
          <a:bodyPr anchor="ctr"/>
          <a:lstStyle>
            <a:lvl1pPr algn="ctr">
              <a:defRPr sz="1600">
                <a:solidFill>
                  <a:srgbClr val="002A86"/>
                </a:solidFill>
              </a:defRPr>
            </a:lvl1pPr>
          </a:lstStyle>
          <a:p>
            <a:r>
              <a:rPr lang="de-DE"/>
              <a:t>Click </a:t>
            </a:r>
            <a:r>
              <a:rPr lang="de-DE" err="1"/>
              <a:t>icon</a:t>
            </a:r>
            <a:r>
              <a:rPr lang="de-DE"/>
              <a:t> </a:t>
            </a:r>
            <a:r>
              <a:rPr lang="de-DE" err="1"/>
              <a:t>to</a:t>
            </a:r>
            <a:r>
              <a:rPr lang="de-DE"/>
              <a:t> </a:t>
            </a:r>
            <a:r>
              <a:rPr lang="de-DE" err="1"/>
              <a:t>add</a:t>
            </a:r>
            <a:r>
              <a:rPr lang="de-DE"/>
              <a:t> </a:t>
            </a:r>
            <a:r>
              <a:rPr lang="de-DE" err="1"/>
              <a:t>image</a:t>
            </a:r>
            <a:endParaRPr lang="de-DE"/>
          </a:p>
        </p:txBody>
      </p:sp>
    </p:spTree>
    <p:extLst>
      <p:ext uri="{BB962C8B-B14F-4D97-AF65-F5344CB8AC3E}">
        <p14:creationId xmlns:p14="http://schemas.microsoft.com/office/powerpoint/2010/main" val="32286381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extLst>
    <p:ext uri="{DCECCB84-F9BA-43D5-87BE-67443E8EF086}">
      <p15:sldGuideLst xmlns:p15="http://schemas.microsoft.com/office/powerpoint/2012/main">
        <p15:guide id="1" pos="7362"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0" userDrawn="1">
          <p15:clr>
            <a:srgbClr val="FBAE40"/>
          </p15:clr>
        </p15:guide>
        <p15:guide id="9" orient="horz" pos="31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3364502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GR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0332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3869" y="1548000"/>
            <a:ext cx="11182288" cy="4787900"/>
          </a:xfrm>
        </p:spPr>
        <p:txBody>
          <a:bodyPr>
            <a:no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a:lvl1pPr>
            <a:lvl2pPr marL="179910" marR="0" indent="-179910" algn="l" defTabSz="1088231" rtl="0" eaLnBrk="1" fontAlgn="auto" latinLnBrk="0" hangingPunct="1">
              <a:lnSpc>
                <a:spcPct val="100000"/>
              </a:lnSpc>
              <a:spcBef>
                <a:spcPts val="600"/>
              </a:spcBef>
              <a:spcAft>
                <a:spcPts val="0"/>
              </a:spcAft>
              <a:buClr>
                <a:schemeClr val="tx1"/>
              </a:buClr>
              <a:buSzPct val="100000"/>
              <a:buFont typeface="Arial" panose="020B0604020202020204" pitchFamily="34" charset="0"/>
              <a:buChar char="•"/>
              <a:tabLst/>
              <a:defRPr sz="1799"/>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a:xfrm>
            <a:off x="503869" y="505381"/>
            <a:ext cx="11183564" cy="369332"/>
          </a:xfrm>
        </p:spPr>
        <p:txBody>
          <a:bodyPr/>
          <a:lstStyle>
            <a:lvl1pPr>
              <a:defRPr b="0" i="0">
                <a:latin typeface="72 Brand Medium" panose="020B0504030603020204" pitchFamily="34" charset="0"/>
              </a:defRPr>
            </a:lvl1pPr>
          </a:lstStyle>
          <a:p>
            <a:r>
              <a:rPr lang="en-US"/>
              <a:t>Agenda</a:t>
            </a:r>
          </a:p>
        </p:txBody>
      </p:sp>
    </p:spTree>
    <p:extLst>
      <p:ext uri="{BB962C8B-B14F-4D97-AF65-F5344CB8AC3E}">
        <p14:creationId xmlns:p14="http://schemas.microsoft.com/office/powerpoint/2010/main" val="533648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26" userDrawn="1">
          <p15:clr>
            <a:srgbClr val="FBAE40"/>
          </p15:clr>
        </p15:guide>
        <p15:guide id="2" orient="horz" pos="958" userDrawn="1">
          <p15:clr>
            <a:srgbClr val="FBAE40"/>
          </p15:clr>
        </p15:guide>
        <p15:guide id="3" pos="7362" userDrawn="1">
          <p15:clr>
            <a:srgbClr val="FBAE40"/>
          </p15:clr>
        </p15:guide>
        <p15:guide id="4" orient="horz" pos="316" userDrawn="1">
          <p15:clr>
            <a:srgbClr val="FBAE40"/>
          </p15:clr>
        </p15:guide>
        <p15:guide id="5" orient="horz" pos="551" userDrawn="1">
          <p15:clr>
            <a:srgbClr val="FBAE40"/>
          </p15:clr>
        </p15:guide>
        <p15:guide id="6" orient="horz" pos="3997"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48B029D-C1BA-6745-8ADE-EF91FC90E083}"/>
              </a:ext>
            </a:extLst>
          </p:cNvPr>
          <p:cNvSpPr>
            <a:spLocks noGrp="1"/>
          </p:cNvSpPr>
          <p:nvPr>
            <p:ph type="pic" sz="quarter" idx="10"/>
          </p:nvPr>
        </p:nvSpPr>
        <p:spPr>
          <a:xfrm>
            <a:off x="8124003" y="0"/>
            <a:ext cx="4067998" cy="6858000"/>
          </a:xfrm>
        </p:spPr>
        <p:txBody>
          <a:bodyPr anchor="ctr" anchorCtr="0"/>
          <a:lstStyle>
            <a:lvl1pPr algn="ctr">
              <a:defRPr/>
            </a:lvl1pPr>
          </a:lstStyle>
          <a:p>
            <a:r>
              <a:rPr lang="en-US"/>
              <a:t>Click icon to add picture</a:t>
            </a:r>
          </a:p>
          <a:p>
            <a:endParaRPr lang="en-US"/>
          </a:p>
          <a:p>
            <a:endParaRPr lang="en-US"/>
          </a:p>
        </p:txBody>
      </p:sp>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3982849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585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lvl1pPr>
              <a:defRPr b="0" i="0">
                <a:latin typeface="72 Brand Medium" panose="020B0504030603020204" pitchFamily="34" charset="0"/>
              </a:defRPr>
            </a:lvl1pPr>
          </a:lstStyle>
          <a:p>
            <a:r>
              <a:rPr lang="en-US" noProof="0"/>
              <a:t>Insert page title (sentence case)</a:t>
            </a:r>
            <a:endParaRPr lang="en-US"/>
          </a:p>
        </p:txBody>
      </p:sp>
    </p:spTree>
    <p:extLst>
      <p:ext uri="{BB962C8B-B14F-4D97-AF65-F5344CB8AC3E}">
        <p14:creationId xmlns:p14="http://schemas.microsoft.com/office/powerpoint/2010/main" val="2960744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03" userDrawn="1">
          <p15:clr>
            <a:srgbClr val="FBAE40"/>
          </p15:clr>
        </p15:guide>
        <p15:guide id="2" orient="horz" pos="317" userDrawn="1">
          <p15:clr>
            <a:srgbClr val="FBAE40"/>
          </p15:clr>
        </p15:guide>
        <p15:guide id="3" pos="7362"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Thank You, Contact and Copyrigh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33C5639-DDA2-864A-9DC3-7FC80AC852D5}"/>
              </a:ext>
            </a:extLst>
          </p:cNvPr>
          <p:cNvSpPr txBox="1"/>
          <p:nvPr userDrawn="1"/>
        </p:nvSpPr>
        <p:spPr>
          <a:xfrm>
            <a:off x="503107" y="2905126"/>
            <a:ext cx="1836563" cy="246221"/>
          </a:xfrm>
          <a:prstGeom prst="rect">
            <a:avLst/>
          </a:prstGeom>
          <a:noFill/>
        </p:spPr>
        <p:txBody>
          <a:bodyPr wrap="square" lIns="0" tIns="0" rIns="0" bIns="0" rtlCol="0">
            <a:spAutoFit/>
          </a:bodyPr>
          <a:lstStyle/>
          <a:p>
            <a:pPr marL="0" marR="0" lvl="0" indent="0" algn="l" defTabSz="1088449" rtl="0" eaLnBrk="1" fontAlgn="base" latinLnBrk="0" hangingPunct="1">
              <a:lnSpc>
                <a:spcPct val="100000"/>
              </a:lnSpc>
              <a:spcBef>
                <a:spcPct val="50000"/>
              </a:spcBef>
              <a:spcAft>
                <a:spcPct val="0"/>
              </a:spcAft>
              <a:buClr>
                <a:srgbClr val="F0AB00"/>
              </a:buClr>
              <a:buSzPct val="80000"/>
              <a:buFontTx/>
              <a:buNone/>
              <a:tabLst/>
              <a:defRPr/>
            </a:pPr>
            <a:r>
              <a:rPr lang="en-US" sz="1600" b="0" i="0">
                <a:latin typeface="+mn-lt"/>
              </a:rPr>
              <a:t>Contact information:</a:t>
            </a:r>
          </a:p>
        </p:txBody>
      </p:sp>
      <p:sp>
        <p:nvSpPr>
          <p:cNvPr id="9" name="Copyright - Dynamic" descr="{&quot;templafy&quot;:{&quot;id&quot;:&quot;27f15a2f-efbf-4b45-a883-cb50c003bc42&quot;}}">
            <a:extLst>
              <a:ext uri="{FF2B5EF4-FFF2-40B4-BE49-F238E27FC236}">
                <a16:creationId xmlns:a16="http://schemas.microsoft.com/office/drawing/2014/main" id="{EDAF1AF5-D568-20CC-6052-F655D86F5486}"/>
              </a:ext>
            </a:extLst>
          </p:cNvPr>
          <p:cNvSpPr txBox="1">
            <a:spLocks/>
          </p:cNvSpPr>
          <p:nvPr userDrawn="1"/>
        </p:nvSpPr>
        <p:spPr>
          <a:xfrm>
            <a:off x="503870" y="6536751"/>
            <a:ext cx="10152956"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latin typeface="+mn-lt"/>
              </a:rPr>
              <a:t>© 2025 SAP SE or an SAP affiliate company. All rights reserved. See Legal Notice on </a:t>
            </a:r>
            <a:r>
              <a:rPr lang="en-US" sz="600" b="0" i="0" err="1">
                <a:latin typeface="+mn-lt"/>
              </a:rPr>
              <a:t>www.sap.com</a:t>
            </a:r>
            <a:r>
              <a:rPr lang="en-US" sz="600" b="0" i="0">
                <a:latin typeface="+mn-lt"/>
              </a:rPr>
              <a:t>/legal-notice for use terms, disclaimers, disclosures, or restrictions related to this material.</a:t>
            </a:r>
          </a:p>
        </p:txBody>
      </p:sp>
      <p:sp>
        <p:nvSpPr>
          <p:cNvPr id="3" name="Title 2">
            <a:extLst>
              <a:ext uri="{FF2B5EF4-FFF2-40B4-BE49-F238E27FC236}">
                <a16:creationId xmlns:a16="http://schemas.microsoft.com/office/drawing/2014/main" id="{5692DE12-4084-77D2-FD2A-8E63F6FBE7C5}"/>
              </a:ext>
            </a:extLst>
          </p:cNvPr>
          <p:cNvSpPr>
            <a:spLocks noGrp="1"/>
          </p:cNvSpPr>
          <p:nvPr>
            <p:ph type="title" hasCustomPrompt="1"/>
          </p:nvPr>
        </p:nvSpPr>
        <p:spPr>
          <a:xfrm>
            <a:off x="503107" y="1543050"/>
            <a:ext cx="5412068" cy="846386"/>
          </a:xfrm>
        </p:spPr>
        <p:txBody>
          <a:bodyPr/>
          <a:lstStyle>
            <a:lvl1pPr>
              <a:defRPr sz="5498" b="0" i="0">
                <a:latin typeface="72 Brand Medium" panose="020B0504030603020204" pitchFamily="34" charset="0"/>
              </a:defRPr>
            </a:lvl1pPr>
          </a:lstStyle>
          <a:p>
            <a:r>
              <a:rPr lang="en-GB"/>
              <a:t>Thank you.</a:t>
            </a:r>
            <a:endParaRPr lang="en-US"/>
          </a:p>
        </p:txBody>
      </p:sp>
      <p:pic>
        <p:nvPicPr>
          <p:cNvPr id="5" name="Picture 4">
            <a:extLst>
              <a:ext uri="{FF2B5EF4-FFF2-40B4-BE49-F238E27FC236}">
                <a16:creationId xmlns:a16="http://schemas.microsoft.com/office/drawing/2014/main" id="{9B2C865E-BEC1-EE4C-E61C-369AEE2DFC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81817" y="5990000"/>
            <a:ext cx="3505490" cy="360000"/>
          </a:xfrm>
          <a:prstGeom prst="rect">
            <a:avLst/>
          </a:prstGeom>
        </p:spPr>
      </p:pic>
    </p:spTree>
    <p:extLst>
      <p:ext uri="{BB962C8B-B14F-4D97-AF65-F5344CB8AC3E}">
        <p14:creationId xmlns:p14="http://schemas.microsoft.com/office/powerpoint/2010/main" val="3725849791"/>
      </p:ext>
    </p:extLst>
  </p:cSld>
  <p:clrMapOvr>
    <a:masterClrMapping/>
  </p:clrMapOvr>
  <p:hf sldNum="0" hdr="0" ftr="0" dt="0"/>
  <p:extLst>
    <p:ext uri="{DCECCB84-F9BA-43D5-87BE-67443E8EF086}">
      <p15:sldGuideLst xmlns:p15="http://schemas.microsoft.com/office/powerpoint/2012/main">
        <p15:guide id="1" pos="7362" userDrawn="1">
          <p15:clr>
            <a:srgbClr val="FBAE40"/>
          </p15:clr>
        </p15:guide>
        <p15:guide id="2" orient="horz" pos="970" userDrawn="1">
          <p15:clr>
            <a:srgbClr val="FBAE40"/>
          </p15:clr>
        </p15:guide>
        <p15:guide id="4" orient="horz" pos="1830" userDrawn="1">
          <p15:clr>
            <a:srgbClr val="FBAE40"/>
          </p15:clr>
        </p15:guide>
        <p15:guide id="5" orient="horz" pos="4000" userDrawn="1">
          <p15:clr>
            <a:srgbClr val="FBAE40"/>
          </p15:clr>
        </p15:guide>
        <p15:guide id="6" pos="314" userDrawn="1">
          <p15:clr>
            <a:srgbClr val="FBAE40"/>
          </p15:clr>
        </p15:guide>
        <p15:guide id="8" pos="3840" userDrawn="1">
          <p15:clr>
            <a:srgbClr val="FBAE40"/>
          </p15:clr>
        </p15:guide>
        <p15:guide id="9" orient="horz" pos="31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7116"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7116" y="1548000"/>
            <a:ext cx="3390317" cy="2294662"/>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0493"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0493" y="1548000"/>
            <a:ext cx="3390317" cy="2294662"/>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548000"/>
            <a:ext cx="3390317" cy="2294662"/>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i="0" kern="1200" dirty="0">
                <a:solidFill>
                  <a:schemeClr val="tx1"/>
                </a:solidFill>
                <a:latin typeface="72 Brand" panose="020B0504030603020204" pitchFamily="34" charset="0"/>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856266638"/>
      </p:ext>
    </p:extLst>
  </p:cSld>
  <p:clrMapOvr>
    <a:masterClrMapping/>
  </p:clrMapOvr>
  <p:extLst>
    <p:ext uri="{DCECCB84-F9BA-43D5-87BE-67443E8EF086}">
      <p15:sldGuideLst xmlns:p15="http://schemas.microsoft.com/office/powerpoint/2012/main">
        <p15:guide id="1" pos="314">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970">
          <p15:clr>
            <a:srgbClr val="FBAE40"/>
          </p15:clr>
        </p15:guide>
        <p15:guide id="10" orient="horz" pos="2428">
          <p15:clr>
            <a:srgbClr val="FBAE40"/>
          </p15:clr>
        </p15:guide>
        <p15:guide id="11" orient="horz" pos="2743">
          <p15:clr>
            <a:srgbClr val="FBAE40"/>
          </p15:clr>
        </p15:guide>
        <p15:guide id="12" orient="horz" pos="39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ver A">
    <p:bg>
      <p:bgRef idx="1001">
        <a:schemeClr val="bg1"/>
      </p:bgRef>
    </p:bg>
    <p:spTree>
      <p:nvGrpSpPr>
        <p:cNvPr id="1" name=""/>
        <p:cNvGrpSpPr/>
        <p:nvPr/>
      </p:nvGrpSpPr>
      <p:grpSpPr>
        <a:xfrm>
          <a:off x="0" y="0"/>
          <a:ext cx="0" cy="0"/>
          <a:chOff x="0" y="0"/>
          <a:chExt cx="0" cy="0"/>
        </a:xfrm>
      </p:grpSpPr>
      <p:sp>
        <p:nvSpPr>
          <p:cNvPr id="4" name="Title"/>
          <p:cNvSpPr>
            <a:spLocks noGrp="1"/>
          </p:cNvSpPr>
          <p:nvPr>
            <p:ph type="title" hasCustomPrompt="1"/>
          </p:nvPr>
        </p:nvSpPr>
        <p:spPr>
          <a:xfrm>
            <a:off x="503108" y="2706317"/>
            <a:ext cx="4764208" cy="997196"/>
          </a:xfrm>
        </p:spPr>
        <p:txBody>
          <a:bodyPr anchor="b" anchorCtr="0">
            <a:noAutofit/>
          </a:bodyPr>
          <a:lstStyle>
            <a:lvl1pPr>
              <a:lnSpc>
                <a:spcPct val="90000"/>
              </a:lnSpc>
              <a:defRPr sz="3599" b="0" i="0">
                <a:latin typeface="+mj-lt"/>
                <a:cs typeface="Arial" panose="020B0604020202020204" pitchFamily="34" charset="0"/>
              </a:defRPr>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599" kern="0" err="1">
              <a:ea typeface="72 Brand" pitchFamily="34" charset="-128"/>
              <a:cs typeface="72 Brand" pitchFamily="34" charset="-128"/>
            </a:endParaRPr>
          </a:p>
        </p:txBody>
      </p:sp>
      <p:sp>
        <p:nvSpPr>
          <p:cNvPr id="3" name="Picture Placeholder 2">
            <a:extLst>
              <a:ext uri="{FF2B5EF4-FFF2-40B4-BE49-F238E27FC236}">
                <a16:creationId xmlns:a16="http://schemas.microsoft.com/office/drawing/2014/main" id="{DE73D104-EF7E-A0AB-2243-882D65E686E2}"/>
              </a:ext>
            </a:extLst>
          </p:cNvPr>
          <p:cNvSpPr>
            <a:spLocks noGrp="1"/>
          </p:cNvSpPr>
          <p:nvPr>
            <p:ph type="pic" sz="quarter" idx="15" hasCustomPrompt="1"/>
          </p:nvPr>
        </p:nvSpPr>
        <p:spPr>
          <a:xfrm>
            <a:off x="5967446" y="0"/>
            <a:ext cx="6224554" cy="6858000"/>
          </a:xfrm>
        </p:spPr>
        <p:txBody>
          <a:bodyPr anchor="ctr" anchorCtr="0"/>
          <a:lstStyle>
            <a:lvl1pPr marL="0" indent="0" algn="ctr">
              <a:buNone/>
              <a:defRPr/>
            </a:lvl1pPr>
          </a:lstStyle>
          <a:p>
            <a:r>
              <a:rPr lang="en-US"/>
              <a:t>Click to insert picture</a:t>
            </a:r>
          </a:p>
        </p:txBody>
      </p:sp>
      <p:pic>
        <p:nvPicPr>
          <p:cNvPr id="1935787346" name="LogoBlue-Dynamic" descr="{&quot;templafy&quot;:{&quot;id&quot;:&quot;ab107e1c-f4cd-4968-9a96-29ce5d778d62&quo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3869" y="504000"/>
            <a:ext cx="727003" cy="360000"/>
          </a:xfrm>
          <a:prstGeom prst="rect">
            <a:avLst/>
          </a:prstGeom>
        </p:spPr>
      </p:pic>
    </p:spTree>
    <p:extLst>
      <p:ext uri="{BB962C8B-B14F-4D97-AF65-F5344CB8AC3E}">
        <p14:creationId xmlns:p14="http://schemas.microsoft.com/office/powerpoint/2010/main" val="5728911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1701">
          <p15:clr>
            <a:srgbClr val="FBAE40"/>
          </p15:clr>
        </p15:guide>
        <p15:guide id="3" orient="horz" pos="2682">
          <p15:clr>
            <a:srgbClr val="FBAE40"/>
          </p15:clr>
        </p15:guide>
        <p15:guide id="4" orient="horz" pos="2334">
          <p15:clr>
            <a:srgbClr val="FBAE40"/>
          </p15:clr>
        </p15:guide>
        <p15:guide id="5" orient="horz" pos="299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Agenda B">
    <p:spTree>
      <p:nvGrpSpPr>
        <p:cNvPr id="1" name=""/>
        <p:cNvGrpSpPr/>
        <p:nvPr/>
      </p:nvGrpSpPr>
      <p:grpSpPr>
        <a:xfrm>
          <a:off x="0" y="0"/>
          <a:ext cx="0" cy="0"/>
          <a:chOff x="0" y="0"/>
          <a:chExt cx="0" cy="0"/>
        </a:xfrm>
      </p:grpSpPr>
      <p:sp>
        <p:nvSpPr>
          <p:cNvPr id="3" name="Agenda title"/>
          <p:cNvSpPr>
            <a:spLocks noGrp="1"/>
          </p:cNvSpPr>
          <p:nvPr>
            <p:ph type="title" hasCustomPrompt="1"/>
          </p:nvPr>
        </p:nvSpPr>
        <p:spPr>
          <a:xfrm>
            <a:off x="503870" y="505381"/>
            <a:ext cx="7371254" cy="369332"/>
          </a:xfrm>
        </p:spPr>
        <p:txBody>
          <a:bodyPr/>
          <a:lstStyle>
            <a:lvl1pPr>
              <a:defRPr b="0" i="0">
                <a:latin typeface="72 Brand Medium" panose="020B0504030603020204" pitchFamily="34" charset="0"/>
              </a:defRPr>
            </a:lvl1pPr>
          </a:lstStyle>
          <a:p>
            <a:r>
              <a:rPr lang="en-US"/>
              <a:t>Agenda</a:t>
            </a:r>
          </a:p>
        </p:txBody>
      </p:sp>
      <p:sp>
        <p:nvSpPr>
          <p:cNvPr id="5" name="Text placeholder">
            <a:extLst>
              <a:ext uri="{FF2B5EF4-FFF2-40B4-BE49-F238E27FC236}">
                <a16:creationId xmlns:a16="http://schemas.microsoft.com/office/drawing/2014/main" id="{8E82BE2B-69B2-5121-2AA4-8473C53F0CF1}"/>
              </a:ext>
            </a:extLst>
          </p:cNvPr>
          <p:cNvSpPr>
            <a:spLocks noGrp="1"/>
          </p:cNvSpPr>
          <p:nvPr>
            <p:ph type="body" sz="quarter" idx="11" hasCustomPrompt="1"/>
          </p:nvPr>
        </p:nvSpPr>
        <p:spPr>
          <a:xfrm>
            <a:off x="503870" y="1548001"/>
            <a:ext cx="7371254" cy="4805175"/>
          </a:xfrm>
        </p:spPr>
        <p:txBody>
          <a:bodyPr/>
          <a:lstStyle>
            <a:lvl1pPr marL="0" indent="0">
              <a:buFont typeface="Arial" panose="020B0604020202020204" pitchFamily="34" charset="0"/>
              <a:buChar char="​"/>
              <a:defRPr lang="en-US" sz="1400" b="0" i="0" kern="1200" dirty="0" smtClean="0">
                <a:solidFill>
                  <a:schemeClr val="tx1"/>
                </a:solidFill>
                <a:latin typeface="+mn-lt"/>
                <a:ea typeface="+mn-ea"/>
                <a:cs typeface="+mn-cs"/>
              </a:defRPr>
            </a:lvl1pPr>
            <a:lvl2pPr marL="251924">
              <a:defRPr lang="en-US" sz="1400" b="0" i="0" kern="1200" dirty="0" smtClean="0">
                <a:solidFill>
                  <a:schemeClr val="tx1"/>
                </a:solidFill>
                <a:latin typeface="+mn-lt"/>
                <a:ea typeface="+mn-ea"/>
                <a:cs typeface="+mn-cs"/>
              </a:defRPr>
            </a:lvl2pPr>
            <a:lvl3pPr marL="285664" indent="-285664">
              <a:defRPr/>
            </a:lvl3pPr>
            <a:lvl4pPr marL="251924" indent="-251924">
              <a:defRPr/>
            </a:lvl4pPr>
            <a:lvl5pPr marL="285664" indent="-285664">
              <a:defRPr/>
            </a:lvl5pPr>
            <a:lvl6pPr marL="251924" indent="-251924">
              <a:defRPr/>
            </a:lvl6pPr>
            <a:lvl7pPr marL="171399" indent="-171399">
              <a:defRPr/>
            </a:lvl7pPr>
            <a:lvl8pPr marL="251924" indent="-251924">
              <a:defRPr/>
            </a:lvl8pPr>
            <a:lvl9pPr marL="856993" indent="-856993">
              <a:defRPr/>
            </a:lvl9pPr>
          </a:lstStyle>
          <a:p>
            <a:pPr lvl="0"/>
            <a:r>
              <a:rPr lang="en-US"/>
              <a:t>Agenda Item/Divider Headline</a:t>
            </a:r>
          </a:p>
        </p:txBody>
      </p:sp>
      <p:sp>
        <p:nvSpPr>
          <p:cNvPr id="4" name="Rectangle 3">
            <a:extLst>
              <a:ext uri="{FF2B5EF4-FFF2-40B4-BE49-F238E27FC236}">
                <a16:creationId xmlns:a16="http://schemas.microsoft.com/office/drawing/2014/main" id="{DE0D0982-D686-0C55-3C20-38CF602654D3}"/>
              </a:ext>
            </a:extLst>
          </p:cNvPr>
          <p:cNvSpPr/>
          <p:nvPr/>
        </p:nvSpPr>
        <p:spPr>
          <a:xfrm>
            <a:off x="8125885" y="0"/>
            <a:ext cx="4066115" cy="6858000"/>
          </a:xfrm>
          <a:prstGeom prst="rect">
            <a:avLst/>
          </a:prstGeom>
          <a:solidFill>
            <a:srgbClr val="002A86"/>
          </a:solidFill>
          <a:ln w="12700">
            <a:noFill/>
            <a:headEnd type="none" w="med" len="med"/>
            <a:tailEnd type="none" w="med" len="med"/>
          </a:ln>
          <a:effectLst>
            <a:outerShdw blurRad="508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689" tIns="146152" rIns="182689" bIns="146152" numCol="1" spcCol="0" rtlCol="0" fromWordArt="0" anchor="ctr" anchorCtr="0" forceAA="0" compatLnSpc="1">
            <a:prstTxWarp prst="textNoShape">
              <a:avLst/>
            </a:prstTxWarp>
            <a:noAutofit/>
          </a:bodyPr>
          <a:lstStyle/>
          <a:p>
            <a:pPr algn="ctr" defTabSz="931493" fontAlgn="base">
              <a:spcBef>
                <a:spcPct val="0"/>
              </a:spcBef>
              <a:spcAft>
                <a:spcPct val="0"/>
              </a:spcAft>
            </a:pPr>
            <a:endParaRPr lang="en-US" sz="1400" kern="0">
              <a:gradFill>
                <a:gsLst>
                  <a:gs pos="0">
                    <a:srgbClr val="002A86"/>
                  </a:gs>
                  <a:gs pos="100000">
                    <a:srgbClr val="002A86"/>
                  </a:gs>
                </a:gsLst>
                <a:lin ang="2700000" scaled="1"/>
              </a:gradFill>
              <a:latin typeface="72 Brand Medium" panose="020B0504030603020204" pitchFamily="34" charset="0"/>
            </a:endParaRPr>
          </a:p>
        </p:txBody>
      </p:sp>
      <p:grpSp>
        <p:nvGrpSpPr>
          <p:cNvPr id="36" name="Group 35">
            <a:extLst>
              <a:ext uri="{FF2B5EF4-FFF2-40B4-BE49-F238E27FC236}">
                <a16:creationId xmlns:a16="http://schemas.microsoft.com/office/drawing/2014/main" id="{35AD2A09-250F-1ADC-43C7-571E869ACEFC}"/>
              </a:ext>
            </a:extLst>
          </p:cNvPr>
          <p:cNvGrpSpPr/>
          <p:nvPr userDrawn="1"/>
        </p:nvGrpSpPr>
        <p:grpSpPr>
          <a:xfrm>
            <a:off x="8828964" y="-1"/>
            <a:ext cx="2895062" cy="6858001"/>
            <a:chOff x="8712092" y="-1"/>
            <a:chExt cx="2895816" cy="6858001"/>
          </a:xfrm>
        </p:grpSpPr>
        <p:sp>
          <p:nvSpPr>
            <p:cNvPr id="7" name="Freeform 139">
              <a:extLst>
                <a:ext uri="{FF2B5EF4-FFF2-40B4-BE49-F238E27FC236}">
                  <a16:creationId xmlns:a16="http://schemas.microsoft.com/office/drawing/2014/main" id="{D7B725F3-3056-4C67-EF57-4A180708DEBC}"/>
                </a:ext>
              </a:extLst>
            </p:cNvPr>
            <p:cNvSpPr/>
            <p:nvPr/>
          </p:nvSpPr>
          <p:spPr>
            <a:xfrm>
              <a:off x="8712092" y="1728123"/>
              <a:ext cx="2895816" cy="1447692"/>
            </a:xfrm>
            <a:custGeom>
              <a:avLst/>
              <a:gdLst>
                <a:gd name="connsiteX0" fmla="*/ 3258914 w 3582451"/>
                <a:gd name="connsiteY0" fmla="*/ 133987 h 1790958"/>
                <a:gd name="connsiteX1" fmla="*/ 1735702 w 3582451"/>
                <a:gd name="connsiteY1" fmla="*/ 1656971 h 1790958"/>
                <a:gd name="connsiteX2" fmla="*/ 134007 w 3582451"/>
                <a:gd name="connsiteY2" fmla="*/ 1656971 h 1790958"/>
                <a:gd name="connsiteX3" fmla="*/ 134007 w 3582451"/>
                <a:gd name="connsiteY3" fmla="*/ 133987 h 1790958"/>
                <a:gd name="connsiteX4" fmla="*/ 3258914 w 3582451"/>
                <a:gd name="connsiteY4" fmla="*/ 133987 h 1790958"/>
                <a:gd name="connsiteX5" fmla="*/ 3582451 w 3582451"/>
                <a:gd name="connsiteY5" fmla="*/ 0 h 1790958"/>
                <a:gd name="connsiteX6" fmla="*/ 0 w 3582451"/>
                <a:gd name="connsiteY6" fmla="*/ 0 h 1790958"/>
                <a:gd name="connsiteX7" fmla="*/ 0 w 3582451"/>
                <a:gd name="connsiteY7" fmla="*/ 1790958 h 1790958"/>
                <a:gd name="connsiteX8" fmla="*/ 1791226 w 3582451"/>
                <a:gd name="connsiteY8" fmla="*/ 1790958 h 1790958"/>
                <a:gd name="connsiteX9" fmla="*/ 3582451 w 3582451"/>
                <a:gd name="connsiteY9" fmla="*/ 0 h 1790958"/>
                <a:gd name="connsiteX10" fmla="*/ 3582451 w 3582451"/>
                <a:gd name="connsiteY10" fmla="*/ 0 h 179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451" h="1790958">
                  <a:moveTo>
                    <a:pt x="3258914" y="133987"/>
                  </a:moveTo>
                  <a:lnTo>
                    <a:pt x="1735702" y="1656971"/>
                  </a:lnTo>
                  <a:lnTo>
                    <a:pt x="134007" y="1656971"/>
                  </a:lnTo>
                  <a:lnTo>
                    <a:pt x="134007" y="133987"/>
                  </a:lnTo>
                  <a:lnTo>
                    <a:pt x="3258914" y="133987"/>
                  </a:lnTo>
                  <a:moveTo>
                    <a:pt x="3582451" y="0"/>
                  </a:moveTo>
                  <a:lnTo>
                    <a:pt x="0" y="0"/>
                  </a:lnTo>
                  <a:lnTo>
                    <a:pt x="0" y="1790958"/>
                  </a:lnTo>
                  <a:lnTo>
                    <a:pt x="1791226" y="1790958"/>
                  </a:lnTo>
                  <a:lnTo>
                    <a:pt x="3582451" y="0"/>
                  </a:lnTo>
                  <a:lnTo>
                    <a:pt x="3582451" y="0"/>
                  </a:lnTo>
                  <a:close/>
                </a:path>
              </a:pathLst>
            </a:custGeom>
            <a:solidFill>
              <a:srgbClr val="1B90FF"/>
            </a:solidFill>
            <a:ln w="4467" cap="flat">
              <a:noFill/>
              <a:prstDash val="solid"/>
              <a:miter/>
            </a:ln>
          </p:spPr>
          <p:txBody>
            <a:bodyPr rtlCol="0" anchor="ctr"/>
            <a:lstStyle/>
            <a:p>
              <a:pPr defTabSz="1088327"/>
              <a:endParaRPr lang="en-US" sz="2099">
                <a:solidFill>
                  <a:srgbClr val="000000"/>
                </a:solidFill>
                <a:latin typeface="72 Brand" panose="020B0504030603020204" pitchFamily="34" charset="0"/>
              </a:endParaRPr>
            </a:p>
          </p:txBody>
        </p:sp>
        <p:sp>
          <p:nvSpPr>
            <p:cNvPr id="8" name="Freeform 139">
              <a:extLst>
                <a:ext uri="{FF2B5EF4-FFF2-40B4-BE49-F238E27FC236}">
                  <a16:creationId xmlns:a16="http://schemas.microsoft.com/office/drawing/2014/main" id="{9D919D45-FC03-6DF6-A534-7F09777CF3DA}"/>
                </a:ext>
              </a:extLst>
            </p:cNvPr>
            <p:cNvSpPr/>
            <p:nvPr/>
          </p:nvSpPr>
          <p:spPr>
            <a:xfrm>
              <a:off x="8712092" y="3682186"/>
              <a:ext cx="2895816" cy="1447692"/>
            </a:xfrm>
            <a:custGeom>
              <a:avLst/>
              <a:gdLst>
                <a:gd name="connsiteX0" fmla="*/ 3258914 w 3582451"/>
                <a:gd name="connsiteY0" fmla="*/ 133987 h 1790958"/>
                <a:gd name="connsiteX1" fmla="*/ 1735702 w 3582451"/>
                <a:gd name="connsiteY1" fmla="*/ 1656971 h 1790958"/>
                <a:gd name="connsiteX2" fmla="*/ 134007 w 3582451"/>
                <a:gd name="connsiteY2" fmla="*/ 1656971 h 1790958"/>
                <a:gd name="connsiteX3" fmla="*/ 134007 w 3582451"/>
                <a:gd name="connsiteY3" fmla="*/ 133987 h 1790958"/>
                <a:gd name="connsiteX4" fmla="*/ 3258914 w 3582451"/>
                <a:gd name="connsiteY4" fmla="*/ 133987 h 1790958"/>
                <a:gd name="connsiteX5" fmla="*/ 3582451 w 3582451"/>
                <a:gd name="connsiteY5" fmla="*/ 0 h 1790958"/>
                <a:gd name="connsiteX6" fmla="*/ 0 w 3582451"/>
                <a:gd name="connsiteY6" fmla="*/ 0 h 1790958"/>
                <a:gd name="connsiteX7" fmla="*/ 0 w 3582451"/>
                <a:gd name="connsiteY7" fmla="*/ 1790958 h 1790958"/>
                <a:gd name="connsiteX8" fmla="*/ 1791226 w 3582451"/>
                <a:gd name="connsiteY8" fmla="*/ 1790958 h 1790958"/>
                <a:gd name="connsiteX9" fmla="*/ 3582451 w 3582451"/>
                <a:gd name="connsiteY9" fmla="*/ 0 h 1790958"/>
                <a:gd name="connsiteX10" fmla="*/ 3582451 w 3582451"/>
                <a:gd name="connsiteY10" fmla="*/ 0 h 179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451" h="1790958">
                  <a:moveTo>
                    <a:pt x="3258914" y="133987"/>
                  </a:moveTo>
                  <a:lnTo>
                    <a:pt x="1735702" y="1656971"/>
                  </a:lnTo>
                  <a:lnTo>
                    <a:pt x="134007" y="1656971"/>
                  </a:lnTo>
                  <a:lnTo>
                    <a:pt x="134007" y="133987"/>
                  </a:lnTo>
                  <a:lnTo>
                    <a:pt x="3258914" y="133987"/>
                  </a:lnTo>
                  <a:moveTo>
                    <a:pt x="3582451" y="0"/>
                  </a:moveTo>
                  <a:lnTo>
                    <a:pt x="0" y="0"/>
                  </a:lnTo>
                  <a:lnTo>
                    <a:pt x="0" y="1790958"/>
                  </a:lnTo>
                  <a:lnTo>
                    <a:pt x="1791226" y="1790958"/>
                  </a:lnTo>
                  <a:lnTo>
                    <a:pt x="3582451" y="0"/>
                  </a:lnTo>
                  <a:lnTo>
                    <a:pt x="3582451" y="0"/>
                  </a:lnTo>
                  <a:close/>
                </a:path>
              </a:pathLst>
            </a:custGeom>
            <a:solidFill>
              <a:srgbClr val="1B90FF"/>
            </a:solidFill>
            <a:ln w="4467" cap="flat">
              <a:noFill/>
              <a:prstDash val="solid"/>
              <a:miter/>
            </a:ln>
          </p:spPr>
          <p:txBody>
            <a:bodyPr rtlCol="0" anchor="ctr"/>
            <a:lstStyle/>
            <a:p>
              <a:pPr defTabSz="1088327"/>
              <a:endParaRPr lang="en-US" sz="2099">
                <a:solidFill>
                  <a:srgbClr val="000000"/>
                </a:solidFill>
                <a:latin typeface="72 Brand" panose="020B0504030603020204" pitchFamily="34" charset="0"/>
              </a:endParaRPr>
            </a:p>
          </p:txBody>
        </p:sp>
        <p:sp>
          <p:nvSpPr>
            <p:cNvPr id="11" name="Free-form: Shape 10">
              <a:extLst>
                <a:ext uri="{FF2B5EF4-FFF2-40B4-BE49-F238E27FC236}">
                  <a16:creationId xmlns:a16="http://schemas.microsoft.com/office/drawing/2014/main" id="{0A876687-243B-0F88-E4A6-6D6D20F0B90B}"/>
                </a:ext>
              </a:extLst>
            </p:cNvPr>
            <p:cNvSpPr/>
            <p:nvPr userDrawn="1"/>
          </p:nvSpPr>
          <p:spPr bwMode="gray">
            <a:xfrm>
              <a:off x="8712092" y="-1"/>
              <a:ext cx="2669842" cy="1221752"/>
            </a:xfrm>
            <a:custGeom>
              <a:avLst/>
              <a:gdLst>
                <a:gd name="connsiteX0" fmla="*/ 0 w 2669842"/>
                <a:gd name="connsiteY0" fmla="*/ 0 h 1221752"/>
                <a:gd name="connsiteX1" fmla="*/ 108322 w 2669842"/>
                <a:gd name="connsiteY1" fmla="*/ 0 h 1221752"/>
                <a:gd name="connsiteX2" fmla="*/ 108322 w 2669842"/>
                <a:gd name="connsiteY2" fmla="*/ 1113446 h 1221752"/>
                <a:gd name="connsiteX3" fmla="*/ 1403026 w 2669842"/>
                <a:gd name="connsiteY3" fmla="*/ 1113446 h 1221752"/>
                <a:gd name="connsiteX4" fmla="*/ 2516638 w 2669842"/>
                <a:gd name="connsiteY4" fmla="*/ 0 h 1221752"/>
                <a:gd name="connsiteX5" fmla="*/ 2669842 w 2669842"/>
                <a:gd name="connsiteY5" fmla="*/ 0 h 1221752"/>
                <a:gd name="connsiteX6" fmla="*/ 1447908 w 2669842"/>
                <a:gd name="connsiteY6" fmla="*/ 1221752 h 1221752"/>
                <a:gd name="connsiteX7" fmla="*/ 0 w 2669842"/>
                <a:gd name="connsiteY7" fmla="*/ 1221752 h 1221752"/>
                <a:gd name="connsiteX8" fmla="*/ 0 w 2669842"/>
                <a:gd name="connsiteY8" fmla="*/ 0 h 122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9842" h="1221752">
                  <a:moveTo>
                    <a:pt x="0" y="0"/>
                  </a:moveTo>
                  <a:lnTo>
                    <a:pt x="108322" y="0"/>
                  </a:lnTo>
                  <a:lnTo>
                    <a:pt x="108322" y="1113446"/>
                  </a:lnTo>
                  <a:lnTo>
                    <a:pt x="1403026" y="1113446"/>
                  </a:lnTo>
                  <a:lnTo>
                    <a:pt x="2516638" y="0"/>
                  </a:lnTo>
                  <a:lnTo>
                    <a:pt x="2669842" y="0"/>
                  </a:lnTo>
                  <a:lnTo>
                    <a:pt x="1447908" y="1221752"/>
                  </a:lnTo>
                  <a:lnTo>
                    <a:pt x="0" y="1221752"/>
                  </a:lnTo>
                  <a:lnTo>
                    <a:pt x="0" y="0"/>
                  </a:lnTo>
                  <a:close/>
                </a:path>
              </a:pathLst>
            </a:custGeom>
            <a:solidFill>
              <a:srgbClr val="1B90FF"/>
            </a:solidFill>
            <a:ln w="4467" cap="flat">
              <a:noFill/>
              <a:prstDash val="solid"/>
              <a:miter/>
            </a:ln>
          </p:spPr>
          <p:txBody>
            <a:bodyPr rtlCol="0" anchor="ctr"/>
            <a:lstStyle/>
            <a:p>
              <a:pPr lvl="0" defTabSz="1088327"/>
              <a:endParaRPr lang="en-DE" sz="1799" noProof="0" err="1">
                <a:solidFill>
                  <a:srgbClr val="000000"/>
                </a:solidFill>
                <a:latin typeface="72 Brand" panose="020B0504030603020204" pitchFamily="34" charset="0"/>
              </a:endParaRPr>
            </a:p>
          </p:txBody>
        </p:sp>
        <p:sp>
          <p:nvSpPr>
            <p:cNvPr id="33" name="Free-form: Shape 32">
              <a:extLst>
                <a:ext uri="{FF2B5EF4-FFF2-40B4-BE49-F238E27FC236}">
                  <a16:creationId xmlns:a16="http://schemas.microsoft.com/office/drawing/2014/main" id="{6A6C2A84-BDA9-F161-B462-F84F02753B0F}"/>
                </a:ext>
              </a:extLst>
            </p:cNvPr>
            <p:cNvSpPr/>
            <p:nvPr userDrawn="1"/>
          </p:nvSpPr>
          <p:spPr bwMode="gray">
            <a:xfrm>
              <a:off x="8712092" y="5636249"/>
              <a:ext cx="2895816" cy="1221751"/>
            </a:xfrm>
            <a:custGeom>
              <a:avLst/>
              <a:gdLst>
                <a:gd name="connsiteX0" fmla="*/ 0 w 2895816"/>
                <a:gd name="connsiteY0" fmla="*/ 0 h 1221751"/>
                <a:gd name="connsiteX1" fmla="*/ 2895816 w 2895816"/>
                <a:gd name="connsiteY1" fmla="*/ 0 h 1221751"/>
                <a:gd name="connsiteX2" fmla="*/ 1673884 w 2895816"/>
                <a:gd name="connsiteY2" fmla="*/ 1221751 h 1221751"/>
                <a:gd name="connsiteX3" fmla="*/ 1520680 w 2895816"/>
                <a:gd name="connsiteY3" fmla="*/ 1221751 h 1221751"/>
                <a:gd name="connsiteX4" fmla="*/ 2634290 w 2895816"/>
                <a:gd name="connsiteY4" fmla="*/ 108306 h 1221751"/>
                <a:gd name="connsiteX5" fmla="*/ 108323 w 2895816"/>
                <a:gd name="connsiteY5" fmla="*/ 108306 h 1221751"/>
                <a:gd name="connsiteX6" fmla="*/ 108323 w 2895816"/>
                <a:gd name="connsiteY6" fmla="*/ 1221751 h 1221751"/>
                <a:gd name="connsiteX7" fmla="*/ 0 w 2895816"/>
                <a:gd name="connsiteY7" fmla="*/ 1221751 h 1221751"/>
                <a:gd name="connsiteX8" fmla="*/ 0 w 2895816"/>
                <a:gd name="connsiteY8" fmla="*/ 0 h 1221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816" h="1221751">
                  <a:moveTo>
                    <a:pt x="0" y="0"/>
                  </a:moveTo>
                  <a:lnTo>
                    <a:pt x="2895816" y="0"/>
                  </a:lnTo>
                  <a:lnTo>
                    <a:pt x="1673884" y="1221751"/>
                  </a:lnTo>
                  <a:lnTo>
                    <a:pt x="1520680" y="1221751"/>
                  </a:lnTo>
                  <a:lnTo>
                    <a:pt x="2634290" y="108306"/>
                  </a:lnTo>
                  <a:lnTo>
                    <a:pt x="108323" y="108306"/>
                  </a:lnTo>
                  <a:lnTo>
                    <a:pt x="108323" y="1221751"/>
                  </a:lnTo>
                  <a:lnTo>
                    <a:pt x="0" y="1221751"/>
                  </a:lnTo>
                  <a:lnTo>
                    <a:pt x="0" y="0"/>
                  </a:lnTo>
                  <a:close/>
                </a:path>
              </a:pathLst>
            </a:custGeom>
            <a:solidFill>
              <a:srgbClr val="1B90FF"/>
            </a:solidFill>
            <a:ln w="4467" cap="flat">
              <a:noFill/>
              <a:prstDash val="solid"/>
              <a:miter/>
            </a:ln>
          </p:spPr>
          <p:txBody>
            <a:bodyPr rtlCol="0" anchor="ctr"/>
            <a:lstStyle/>
            <a:p>
              <a:pPr lvl="0" defTabSz="1088327"/>
              <a:endParaRPr lang="en-DE" sz="1799" noProof="0" err="1">
                <a:solidFill>
                  <a:srgbClr val="000000"/>
                </a:solidFill>
                <a:latin typeface="72 Brand" panose="020B0504030603020204" pitchFamily="34" charset="0"/>
              </a:endParaRPr>
            </a:p>
          </p:txBody>
        </p:sp>
      </p:grpSp>
    </p:spTree>
    <p:extLst>
      <p:ext uri="{BB962C8B-B14F-4D97-AF65-F5344CB8AC3E}">
        <p14:creationId xmlns:p14="http://schemas.microsoft.com/office/powerpoint/2010/main" val="3551800307"/>
      </p:ext>
    </p:extLst>
  </p:cSld>
  <p:clrMapOvr>
    <a:masterClrMapping/>
  </p:clrMapOvr>
  <p:extLst>
    <p:ext uri="{DCECCB84-F9BA-43D5-87BE-67443E8EF086}">
      <p15:sldGuideLst xmlns:p15="http://schemas.microsoft.com/office/powerpoint/2012/main">
        <p15:guide id="2" orient="horz" pos="970">
          <p15:clr>
            <a:srgbClr val="FBAE40"/>
          </p15:clr>
        </p15:guide>
        <p15:guide id="4" orient="horz" pos="316">
          <p15:clr>
            <a:srgbClr val="FBAE40"/>
          </p15:clr>
        </p15:guide>
        <p15:guide id="5" orient="horz" pos="551">
          <p15:clr>
            <a:srgbClr val="FBAE40"/>
          </p15:clr>
        </p15:guide>
        <p15:guide id="6" orient="horz" pos="39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D6C8A9-AF43-AE13-0C14-DFF3BE288D66}"/>
              </a:ext>
            </a:extLst>
          </p:cNvPr>
          <p:cNvSpPr/>
          <p:nvPr userDrawn="1"/>
        </p:nvSpPr>
        <p:spPr bwMode="gray">
          <a:xfrm>
            <a:off x="11134598" y="6318738"/>
            <a:ext cx="940095" cy="539262"/>
          </a:xfrm>
          <a:prstGeom prst="rect">
            <a:avLst/>
          </a:prstGeom>
          <a:solidFill>
            <a:schemeClr val="bg1"/>
          </a:solidFill>
          <a:ln w="25400" algn="ctr">
            <a:noFill/>
            <a:miter lim="800000"/>
            <a:headEnd/>
            <a:tailEnd/>
          </a:ln>
        </p:spPr>
        <p:txBody>
          <a:bodyPr lIns="89977" tIns="71981" rIns="89977" bIns="71981" rtlCol="0" anchor="ctr"/>
          <a:lstStyle/>
          <a:p>
            <a:pPr marR="0" algn="ctr" defTabSz="914126" eaLnBrk="1" fontAlgn="base" latinLnBrk="0" hangingPunct="1">
              <a:lnSpc>
                <a:spcPct val="100000"/>
              </a:lnSpc>
              <a:spcBef>
                <a:spcPct val="50000"/>
              </a:spcBef>
              <a:spcAft>
                <a:spcPct val="0"/>
              </a:spcAft>
              <a:buClr>
                <a:srgbClr val="F0AB00"/>
              </a:buClr>
              <a:buSzPct val="80000"/>
              <a:tabLst/>
            </a:pPr>
            <a:endParaRPr kumimoji="0" lang="en-US" sz="1799" b="0" i="0" u="none" strike="noStrike" kern="0" cap="none" spc="0" normalizeH="0" baseline="0" noProof="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1878840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Divider Page C">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2000" cy="3430800"/>
          </a:xfrm>
          <a:noFill/>
        </p:spPr>
        <p:txBody>
          <a:bodyPr tIns="324000"/>
          <a:lstStyle>
            <a:lvl1pPr marL="0" marR="0" indent="0" algn="ctr" defTabSz="1088231"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231"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3869" y="1375046"/>
            <a:ext cx="11182288" cy="677108"/>
          </a:xfrm>
        </p:spPr>
        <p:txBody>
          <a:bodyPr anchor="t" anchorCtr="0">
            <a:noAutofit/>
          </a:bodyPr>
          <a:lstStyle>
            <a:lvl1pPr>
              <a:defRPr sz="4399" b="0" i="0">
                <a:solidFill>
                  <a:schemeClr val="tx1"/>
                </a:solidFill>
                <a:latin typeface="72 Brand Medium" panose="020B0504030603020204" pitchFamily="34" charset="0"/>
              </a:defRPr>
            </a:lvl1pPr>
          </a:lstStyle>
          <a:p>
            <a:r>
              <a:rPr lang="en-US"/>
              <a:t>Divider page</a:t>
            </a:r>
            <a:endParaRPr lang="de-DE"/>
          </a:p>
        </p:txBody>
      </p:sp>
    </p:spTree>
    <p:extLst>
      <p:ext uri="{BB962C8B-B14F-4D97-AF65-F5344CB8AC3E}">
        <p14:creationId xmlns:p14="http://schemas.microsoft.com/office/powerpoint/2010/main" val="259349661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4" orient="horz" pos="865">
          <p15:clr>
            <a:srgbClr val="FBAE40"/>
          </p15:clr>
        </p15:guide>
        <p15:guide id="5" orient="horz" pos="129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Light Indigo BG">
    <p:bg>
      <p:bgPr>
        <a:solidFill>
          <a:srgbClr val="E2D8FF">
            <a:alpha val="57000"/>
          </a:srgbClr>
        </a:solidFill>
        <a:effectLst/>
      </p:bgPr>
    </p:bg>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503870" y="504000"/>
            <a:ext cx="11183564" cy="553998"/>
          </a:xfrm>
        </p:spPr>
        <p:txBody>
          <a:bodyPr/>
          <a:lstStyle>
            <a:lvl1pPr>
              <a:defRPr sz="3598" b="0" i="0">
                <a:solidFill>
                  <a:srgbClr val="0E0637"/>
                </a:solidFill>
                <a:latin typeface="72 Brand" panose="020B0504030603020204" pitchFamily="34" charset="0"/>
              </a:defRPr>
            </a:lvl1pPr>
          </a:lstStyle>
          <a:p>
            <a:r>
              <a:rPr lang="en-US" noProof="0"/>
              <a:t>Insert page title (sentence case)</a:t>
            </a:r>
            <a:endParaRPr lang="en-US"/>
          </a:p>
        </p:txBody>
      </p:sp>
      <p:sp>
        <p:nvSpPr>
          <p:cNvPr id="2" name="Slide number">
            <a:extLst>
              <a:ext uri="{FF2B5EF4-FFF2-40B4-BE49-F238E27FC236}">
                <a16:creationId xmlns:a16="http://schemas.microsoft.com/office/drawing/2014/main" id="{5D8E1020-F765-3FC7-2879-257376F52071}"/>
              </a:ext>
            </a:extLst>
          </p:cNvPr>
          <p:cNvSpPr txBox="1"/>
          <p:nvPr userDrawn="1"/>
        </p:nvSpPr>
        <p:spPr bwMode="black">
          <a:xfrm>
            <a:off x="11543201" y="6536754"/>
            <a:ext cx="144232"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b="0" i="0" noProof="0" smtClean="0">
                <a:solidFill>
                  <a:srgbClr val="0E0637"/>
                </a:solidFill>
                <a:latin typeface="+mn-lt"/>
              </a:rPr>
              <a:pPr marL="0" lvl="0" indent="0" algn="r">
                <a:buNone/>
              </a:pPr>
              <a:t>‹#›</a:t>
            </a:fld>
            <a:endParaRPr lang="en-US" sz="900" b="0" i="0" noProof="0">
              <a:solidFill>
                <a:srgbClr val="0E0637"/>
              </a:solidFill>
              <a:latin typeface="+mn-lt"/>
            </a:endParaRPr>
          </a:p>
        </p:txBody>
      </p:sp>
    </p:spTree>
    <p:extLst>
      <p:ext uri="{BB962C8B-B14F-4D97-AF65-F5344CB8AC3E}">
        <p14:creationId xmlns:p14="http://schemas.microsoft.com/office/powerpoint/2010/main" val="3941973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14">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223856" y="1548001"/>
            <a:ext cx="5463577" cy="4805175"/>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548001"/>
            <a:ext cx="5463577" cy="4805175"/>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6892689"/>
      </p:ext>
    </p:extLst>
  </p:cSld>
  <p:clrMapOvr>
    <a:masterClrMapping/>
  </p:clrMapOvr>
  <p:extLst>
    <p:ext uri="{DCECCB84-F9BA-43D5-87BE-67443E8EF086}">
      <p15:sldGuideLst xmlns:p15="http://schemas.microsoft.com/office/powerpoint/2012/main">
        <p15:guide id="6" orient="horz" pos="317">
          <p15:clr>
            <a:srgbClr val="FBAE40"/>
          </p15:clr>
        </p15:guide>
        <p15:guide id="7" orient="horz" pos="551">
          <p15:clr>
            <a:srgbClr val="FBAE40"/>
          </p15:clr>
        </p15:guide>
        <p15:guide id="8" orient="horz" pos="97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lvl1pPr>
              <a:defRPr b="0" i="0">
                <a:latin typeface="72 Brand Medium" panose="020B0504030603020204" pitchFamily="34" charset="0"/>
              </a:defRPr>
            </a:lvl1pPr>
          </a:lstStyle>
          <a:p>
            <a:r>
              <a:rPr lang="en-US" noProof="0"/>
              <a:t>Insert page title (sentence case)</a:t>
            </a:r>
            <a:endParaRPr lang="en-US"/>
          </a:p>
        </p:txBody>
      </p:sp>
    </p:spTree>
    <p:extLst>
      <p:ext uri="{BB962C8B-B14F-4D97-AF65-F5344CB8AC3E}">
        <p14:creationId xmlns:p14="http://schemas.microsoft.com/office/powerpoint/2010/main" val="347375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14">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Masters/_rels/slideMaster1.xml.rels><?xml version="1.0" encoding="UTF-8" standalone="yes"?>
<Relationships xmlns="http://schemas.openxmlformats.org/package/2006/relationships"><Relationship Id="rId117" Type="http://schemas.openxmlformats.org/officeDocument/2006/relationships/tags" Target="../tags/tag77.xml"/><Relationship Id="rId21" Type="http://schemas.openxmlformats.org/officeDocument/2006/relationships/slideLayout" Target="../slideLayouts/slideLayout21.xml"/><Relationship Id="rId42" Type="http://schemas.openxmlformats.org/officeDocument/2006/relationships/tags" Target="../tags/tag2.xml"/><Relationship Id="rId63" Type="http://schemas.openxmlformats.org/officeDocument/2006/relationships/tags" Target="../tags/tag23.xml"/><Relationship Id="rId84" Type="http://schemas.openxmlformats.org/officeDocument/2006/relationships/tags" Target="../tags/tag44.xml"/><Relationship Id="rId138" Type="http://schemas.openxmlformats.org/officeDocument/2006/relationships/tags" Target="../tags/tag98.xml"/><Relationship Id="rId159" Type="http://schemas.openxmlformats.org/officeDocument/2006/relationships/tags" Target="../tags/tag119.xml"/><Relationship Id="rId107" Type="http://schemas.openxmlformats.org/officeDocument/2006/relationships/tags" Target="../tags/tag6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tags" Target="../tags/tag13.xml"/><Relationship Id="rId74" Type="http://schemas.openxmlformats.org/officeDocument/2006/relationships/tags" Target="../tags/tag34.xml"/><Relationship Id="rId128" Type="http://schemas.openxmlformats.org/officeDocument/2006/relationships/tags" Target="../tags/tag88.xml"/><Relationship Id="rId149" Type="http://schemas.openxmlformats.org/officeDocument/2006/relationships/tags" Target="../tags/tag109.xml"/><Relationship Id="rId5" Type="http://schemas.openxmlformats.org/officeDocument/2006/relationships/slideLayout" Target="../slideLayouts/slideLayout5.xml"/><Relationship Id="rId95" Type="http://schemas.openxmlformats.org/officeDocument/2006/relationships/tags" Target="../tags/tag55.xml"/><Relationship Id="rId160" Type="http://schemas.openxmlformats.org/officeDocument/2006/relationships/tags" Target="../tags/tag120.xml"/><Relationship Id="rId22" Type="http://schemas.openxmlformats.org/officeDocument/2006/relationships/slideLayout" Target="../slideLayouts/slideLayout22.xml"/><Relationship Id="rId43" Type="http://schemas.openxmlformats.org/officeDocument/2006/relationships/tags" Target="../tags/tag3.xml"/><Relationship Id="rId64" Type="http://schemas.openxmlformats.org/officeDocument/2006/relationships/tags" Target="../tags/tag24.xml"/><Relationship Id="rId118" Type="http://schemas.openxmlformats.org/officeDocument/2006/relationships/tags" Target="../tags/tag78.xml"/><Relationship Id="rId139" Type="http://schemas.openxmlformats.org/officeDocument/2006/relationships/tags" Target="../tags/tag99.xml"/><Relationship Id="rId85" Type="http://schemas.openxmlformats.org/officeDocument/2006/relationships/tags" Target="../tags/tag45.xml"/><Relationship Id="rId150" Type="http://schemas.openxmlformats.org/officeDocument/2006/relationships/tags" Target="../tags/tag110.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tags" Target="../tags/tag19.xml"/><Relationship Id="rId103" Type="http://schemas.openxmlformats.org/officeDocument/2006/relationships/tags" Target="../tags/tag63.xml"/><Relationship Id="rId108" Type="http://schemas.openxmlformats.org/officeDocument/2006/relationships/tags" Target="../tags/tag68.xml"/><Relationship Id="rId124" Type="http://schemas.openxmlformats.org/officeDocument/2006/relationships/tags" Target="../tags/tag84.xml"/><Relationship Id="rId129" Type="http://schemas.openxmlformats.org/officeDocument/2006/relationships/tags" Target="../tags/tag89.xml"/><Relationship Id="rId54" Type="http://schemas.openxmlformats.org/officeDocument/2006/relationships/tags" Target="../tags/tag14.xml"/><Relationship Id="rId70" Type="http://schemas.openxmlformats.org/officeDocument/2006/relationships/tags" Target="../tags/tag30.xml"/><Relationship Id="rId75" Type="http://schemas.openxmlformats.org/officeDocument/2006/relationships/tags" Target="../tags/tag35.xml"/><Relationship Id="rId91" Type="http://schemas.openxmlformats.org/officeDocument/2006/relationships/tags" Target="../tags/tag51.xml"/><Relationship Id="rId96" Type="http://schemas.openxmlformats.org/officeDocument/2006/relationships/tags" Target="../tags/tag56.xml"/><Relationship Id="rId140" Type="http://schemas.openxmlformats.org/officeDocument/2006/relationships/tags" Target="../tags/tag100.xml"/><Relationship Id="rId145" Type="http://schemas.openxmlformats.org/officeDocument/2006/relationships/tags" Target="../tags/tag105.xml"/><Relationship Id="rId161" Type="http://schemas.openxmlformats.org/officeDocument/2006/relationships/tags" Target="../tags/tag121.xml"/><Relationship Id="rId16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tags" Target="../tags/tag9.xml"/><Relationship Id="rId114" Type="http://schemas.openxmlformats.org/officeDocument/2006/relationships/tags" Target="../tags/tag74.xml"/><Relationship Id="rId119" Type="http://schemas.openxmlformats.org/officeDocument/2006/relationships/tags" Target="../tags/tag79.xml"/><Relationship Id="rId44" Type="http://schemas.openxmlformats.org/officeDocument/2006/relationships/tags" Target="../tags/tag4.xml"/><Relationship Id="rId60" Type="http://schemas.openxmlformats.org/officeDocument/2006/relationships/tags" Target="../tags/tag20.xml"/><Relationship Id="rId65" Type="http://schemas.openxmlformats.org/officeDocument/2006/relationships/tags" Target="../tags/tag25.xml"/><Relationship Id="rId81" Type="http://schemas.openxmlformats.org/officeDocument/2006/relationships/tags" Target="../tags/tag41.xml"/><Relationship Id="rId86" Type="http://schemas.openxmlformats.org/officeDocument/2006/relationships/tags" Target="../tags/tag46.xml"/><Relationship Id="rId130" Type="http://schemas.openxmlformats.org/officeDocument/2006/relationships/tags" Target="../tags/tag90.xml"/><Relationship Id="rId135" Type="http://schemas.openxmlformats.org/officeDocument/2006/relationships/tags" Target="../tags/tag95.xml"/><Relationship Id="rId151" Type="http://schemas.openxmlformats.org/officeDocument/2006/relationships/tags" Target="../tags/tag111.xml"/><Relationship Id="rId156" Type="http://schemas.openxmlformats.org/officeDocument/2006/relationships/tags" Target="../tags/tag116.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tags" Target="../tags/tag69.xml"/><Relationship Id="rId34" Type="http://schemas.openxmlformats.org/officeDocument/2006/relationships/slideLayout" Target="../slideLayouts/slideLayout34.xml"/><Relationship Id="rId50" Type="http://schemas.openxmlformats.org/officeDocument/2006/relationships/tags" Target="../tags/tag10.xml"/><Relationship Id="rId55" Type="http://schemas.openxmlformats.org/officeDocument/2006/relationships/tags" Target="../tags/tag15.xml"/><Relationship Id="rId76" Type="http://schemas.openxmlformats.org/officeDocument/2006/relationships/tags" Target="../tags/tag36.xml"/><Relationship Id="rId97" Type="http://schemas.openxmlformats.org/officeDocument/2006/relationships/tags" Target="../tags/tag57.xml"/><Relationship Id="rId104" Type="http://schemas.openxmlformats.org/officeDocument/2006/relationships/tags" Target="../tags/tag64.xml"/><Relationship Id="rId120" Type="http://schemas.openxmlformats.org/officeDocument/2006/relationships/tags" Target="../tags/tag80.xml"/><Relationship Id="rId125" Type="http://schemas.openxmlformats.org/officeDocument/2006/relationships/tags" Target="../tags/tag85.xml"/><Relationship Id="rId141" Type="http://schemas.openxmlformats.org/officeDocument/2006/relationships/tags" Target="../tags/tag101.xml"/><Relationship Id="rId146" Type="http://schemas.openxmlformats.org/officeDocument/2006/relationships/tags" Target="../tags/tag106.xml"/><Relationship Id="rId7" Type="http://schemas.openxmlformats.org/officeDocument/2006/relationships/slideLayout" Target="../slideLayouts/slideLayout7.xml"/><Relationship Id="rId71" Type="http://schemas.openxmlformats.org/officeDocument/2006/relationships/tags" Target="../tags/tag31.xml"/><Relationship Id="rId92" Type="http://schemas.openxmlformats.org/officeDocument/2006/relationships/tags" Target="../tags/tag52.xml"/><Relationship Id="rId162" Type="http://schemas.openxmlformats.org/officeDocument/2006/relationships/tags" Target="../tags/tag12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theme" Target="../theme/theme1.xml"/><Relationship Id="rId45" Type="http://schemas.openxmlformats.org/officeDocument/2006/relationships/tags" Target="../tags/tag5.xml"/><Relationship Id="rId66" Type="http://schemas.openxmlformats.org/officeDocument/2006/relationships/tags" Target="../tags/tag26.xml"/><Relationship Id="rId87" Type="http://schemas.openxmlformats.org/officeDocument/2006/relationships/tags" Target="../tags/tag47.xml"/><Relationship Id="rId110" Type="http://schemas.openxmlformats.org/officeDocument/2006/relationships/tags" Target="../tags/tag70.xml"/><Relationship Id="rId115" Type="http://schemas.openxmlformats.org/officeDocument/2006/relationships/tags" Target="../tags/tag75.xml"/><Relationship Id="rId131" Type="http://schemas.openxmlformats.org/officeDocument/2006/relationships/tags" Target="../tags/tag91.xml"/><Relationship Id="rId136" Type="http://schemas.openxmlformats.org/officeDocument/2006/relationships/tags" Target="../tags/tag96.xml"/><Relationship Id="rId157" Type="http://schemas.openxmlformats.org/officeDocument/2006/relationships/tags" Target="../tags/tag117.xml"/><Relationship Id="rId61" Type="http://schemas.openxmlformats.org/officeDocument/2006/relationships/tags" Target="../tags/tag21.xml"/><Relationship Id="rId82" Type="http://schemas.openxmlformats.org/officeDocument/2006/relationships/tags" Target="../tags/tag42.xml"/><Relationship Id="rId152" Type="http://schemas.openxmlformats.org/officeDocument/2006/relationships/tags" Target="../tags/tag11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tags" Target="../tags/tag16.xml"/><Relationship Id="rId77" Type="http://schemas.openxmlformats.org/officeDocument/2006/relationships/tags" Target="../tags/tag37.xml"/><Relationship Id="rId100" Type="http://schemas.openxmlformats.org/officeDocument/2006/relationships/tags" Target="../tags/tag60.xml"/><Relationship Id="rId105" Type="http://schemas.openxmlformats.org/officeDocument/2006/relationships/tags" Target="../tags/tag65.xml"/><Relationship Id="rId126" Type="http://schemas.openxmlformats.org/officeDocument/2006/relationships/tags" Target="../tags/tag86.xml"/><Relationship Id="rId147" Type="http://schemas.openxmlformats.org/officeDocument/2006/relationships/tags" Target="../tags/tag107.xml"/><Relationship Id="rId8" Type="http://schemas.openxmlformats.org/officeDocument/2006/relationships/slideLayout" Target="../slideLayouts/slideLayout8.xml"/><Relationship Id="rId51" Type="http://schemas.openxmlformats.org/officeDocument/2006/relationships/tags" Target="../tags/tag11.xml"/><Relationship Id="rId72" Type="http://schemas.openxmlformats.org/officeDocument/2006/relationships/tags" Target="../tags/tag32.xml"/><Relationship Id="rId93" Type="http://schemas.openxmlformats.org/officeDocument/2006/relationships/tags" Target="../tags/tag53.xml"/><Relationship Id="rId98" Type="http://schemas.openxmlformats.org/officeDocument/2006/relationships/tags" Target="../tags/tag58.xml"/><Relationship Id="rId121" Type="http://schemas.openxmlformats.org/officeDocument/2006/relationships/tags" Target="../tags/tag81.xml"/><Relationship Id="rId142" Type="http://schemas.openxmlformats.org/officeDocument/2006/relationships/tags" Target="../tags/tag102.xml"/><Relationship Id="rId163" Type="http://schemas.openxmlformats.org/officeDocument/2006/relationships/tags" Target="../tags/tag123.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tags" Target="../tags/tag6.xml"/><Relationship Id="rId67" Type="http://schemas.openxmlformats.org/officeDocument/2006/relationships/tags" Target="../tags/tag27.xml"/><Relationship Id="rId116" Type="http://schemas.openxmlformats.org/officeDocument/2006/relationships/tags" Target="../tags/tag76.xml"/><Relationship Id="rId137" Type="http://schemas.openxmlformats.org/officeDocument/2006/relationships/tags" Target="../tags/tag97.xml"/><Relationship Id="rId158" Type="http://schemas.openxmlformats.org/officeDocument/2006/relationships/tags" Target="../tags/tag118.xml"/><Relationship Id="rId20" Type="http://schemas.openxmlformats.org/officeDocument/2006/relationships/slideLayout" Target="../slideLayouts/slideLayout20.xml"/><Relationship Id="rId41" Type="http://schemas.openxmlformats.org/officeDocument/2006/relationships/tags" Target="../tags/tag1.xml"/><Relationship Id="rId62" Type="http://schemas.openxmlformats.org/officeDocument/2006/relationships/tags" Target="../tags/tag22.xml"/><Relationship Id="rId83" Type="http://schemas.openxmlformats.org/officeDocument/2006/relationships/tags" Target="../tags/tag43.xml"/><Relationship Id="rId88" Type="http://schemas.openxmlformats.org/officeDocument/2006/relationships/tags" Target="../tags/tag48.xml"/><Relationship Id="rId111" Type="http://schemas.openxmlformats.org/officeDocument/2006/relationships/tags" Target="../tags/tag71.xml"/><Relationship Id="rId132" Type="http://schemas.openxmlformats.org/officeDocument/2006/relationships/tags" Target="../tags/tag92.xml"/><Relationship Id="rId153" Type="http://schemas.openxmlformats.org/officeDocument/2006/relationships/tags" Target="../tags/tag113.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tags" Target="../tags/tag17.xml"/><Relationship Id="rId106" Type="http://schemas.openxmlformats.org/officeDocument/2006/relationships/tags" Target="../tags/tag66.xml"/><Relationship Id="rId127" Type="http://schemas.openxmlformats.org/officeDocument/2006/relationships/tags" Target="../tags/tag8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tags" Target="../tags/tag12.xml"/><Relationship Id="rId73" Type="http://schemas.openxmlformats.org/officeDocument/2006/relationships/tags" Target="../tags/tag33.xml"/><Relationship Id="rId78" Type="http://schemas.openxmlformats.org/officeDocument/2006/relationships/tags" Target="../tags/tag38.xml"/><Relationship Id="rId94" Type="http://schemas.openxmlformats.org/officeDocument/2006/relationships/tags" Target="../tags/tag54.xml"/><Relationship Id="rId99" Type="http://schemas.openxmlformats.org/officeDocument/2006/relationships/tags" Target="../tags/tag59.xml"/><Relationship Id="rId101" Type="http://schemas.openxmlformats.org/officeDocument/2006/relationships/tags" Target="../tags/tag61.xml"/><Relationship Id="rId122" Type="http://schemas.openxmlformats.org/officeDocument/2006/relationships/tags" Target="../tags/tag82.xml"/><Relationship Id="rId143" Type="http://schemas.openxmlformats.org/officeDocument/2006/relationships/tags" Target="../tags/tag103.xml"/><Relationship Id="rId148" Type="http://schemas.openxmlformats.org/officeDocument/2006/relationships/tags" Target="../tags/tag108.xml"/><Relationship Id="rId164" Type="http://schemas.openxmlformats.org/officeDocument/2006/relationships/tags" Target="../tags/tag124.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tags" Target="../tags/tag7.xml"/><Relationship Id="rId68" Type="http://schemas.openxmlformats.org/officeDocument/2006/relationships/tags" Target="../tags/tag28.xml"/><Relationship Id="rId89" Type="http://schemas.openxmlformats.org/officeDocument/2006/relationships/tags" Target="../tags/tag49.xml"/><Relationship Id="rId112" Type="http://schemas.openxmlformats.org/officeDocument/2006/relationships/tags" Target="../tags/tag72.xml"/><Relationship Id="rId133" Type="http://schemas.openxmlformats.org/officeDocument/2006/relationships/tags" Target="../tags/tag93.xml"/><Relationship Id="rId154" Type="http://schemas.openxmlformats.org/officeDocument/2006/relationships/tags" Target="../tags/tag114.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tags" Target="../tags/tag18.xml"/><Relationship Id="rId79" Type="http://schemas.openxmlformats.org/officeDocument/2006/relationships/tags" Target="../tags/tag39.xml"/><Relationship Id="rId102" Type="http://schemas.openxmlformats.org/officeDocument/2006/relationships/tags" Target="../tags/tag62.xml"/><Relationship Id="rId123" Type="http://schemas.openxmlformats.org/officeDocument/2006/relationships/tags" Target="../tags/tag83.xml"/><Relationship Id="rId144" Type="http://schemas.openxmlformats.org/officeDocument/2006/relationships/tags" Target="../tags/tag104.xml"/><Relationship Id="rId90" Type="http://schemas.openxmlformats.org/officeDocument/2006/relationships/tags" Target="../tags/tag50.xml"/><Relationship Id="rId165" Type="http://schemas.openxmlformats.org/officeDocument/2006/relationships/oleObject" Target="../embeddings/oleObject1.bin"/><Relationship Id="rId27" Type="http://schemas.openxmlformats.org/officeDocument/2006/relationships/slideLayout" Target="../slideLayouts/slideLayout27.xml"/><Relationship Id="rId48" Type="http://schemas.openxmlformats.org/officeDocument/2006/relationships/tags" Target="../tags/tag8.xml"/><Relationship Id="rId69" Type="http://schemas.openxmlformats.org/officeDocument/2006/relationships/tags" Target="../tags/tag29.xml"/><Relationship Id="rId113" Type="http://schemas.openxmlformats.org/officeDocument/2006/relationships/tags" Target="../tags/tag73.xml"/><Relationship Id="rId134" Type="http://schemas.openxmlformats.org/officeDocument/2006/relationships/tags" Target="../tags/tag94.xml"/><Relationship Id="rId80" Type="http://schemas.openxmlformats.org/officeDocument/2006/relationships/tags" Target="../tags/tag40.xml"/><Relationship Id="rId155" Type="http://schemas.openxmlformats.org/officeDocument/2006/relationships/tags" Target="../tags/tag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32" name="think-cell data - do not delete" hidden="1">
            <a:extLst>
              <a:ext uri="{FF2B5EF4-FFF2-40B4-BE49-F238E27FC236}">
                <a16:creationId xmlns:a16="http://schemas.microsoft.com/office/drawing/2014/main" id="{7E531D13-ACCD-D614-5988-26E64FC7AF5B}"/>
              </a:ext>
            </a:extLst>
          </p:cNvPr>
          <p:cNvGraphicFramePr>
            <a:graphicFrameLocks noChangeAspect="1"/>
          </p:cNvGraphicFramePr>
          <p:nvPr userDrawn="1">
            <p:custDataLst>
              <p:tags r:id="rId41"/>
            </p:custDataLst>
            <p:extLst>
              <p:ext uri="{D42A27DB-BD31-4B8C-83A1-F6EECF244321}">
                <p14:modId xmlns:p14="http://schemas.microsoft.com/office/powerpoint/2010/main" val="5450499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65" imgW="7772400" imgH="10058400" progId="TCLayout.ActiveDocument.1">
                  <p:embed/>
                </p:oleObj>
              </mc:Choice>
              <mc:Fallback>
                <p:oleObj name="think-cell Slide" r:id="rId165" imgW="7772400" imgH="10058400" progId="TCLayout.ActiveDocument.1">
                  <p:embed/>
                  <p:pic>
                    <p:nvPicPr>
                      <p:cNvPr id="132" name="think-cell data - do not delete" hidden="1">
                        <a:extLst>
                          <a:ext uri="{FF2B5EF4-FFF2-40B4-BE49-F238E27FC236}">
                            <a16:creationId xmlns:a16="http://schemas.microsoft.com/office/drawing/2014/main" id="{7E531D13-ACCD-D614-5988-26E64FC7AF5B}"/>
                          </a:ext>
                        </a:extLst>
                      </p:cNvPr>
                      <p:cNvPicPr/>
                      <p:nvPr/>
                    </p:nvPicPr>
                    <p:blipFill>
                      <a:blip r:embed="rId166"/>
                      <a:stretch>
                        <a:fillRect/>
                      </a:stretch>
                    </p:blipFill>
                    <p:spPr>
                      <a:xfrm>
                        <a:off x="1588" y="1588"/>
                        <a:ext cx="1227" cy="1588"/>
                      </a:xfrm>
                      <a:prstGeom prst="rect">
                        <a:avLst/>
                      </a:prstGeom>
                    </p:spPr>
                  </p:pic>
                </p:oleObj>
              </mc:Fallback>
            </mc:AlternateContent>
          </a:graphicData>
        </a:graphic>
      </p:graphicFrame>
      <p:sp>
        <p:nvSpPr>
          <p:cNvPr id="4" name="Background">
            <a:extLst>
              <a:ext uri="{FF2B5EF4-FFF2-40B4-BE49-F238E27FC236}">
                <a16:creationId xmlns:a16="http://schemas.microsoft.com/office/drawing/2014/main" id="{57293E41-954C-9E9C-7DE2-32FEDBD5A1C6}"/>
              </a:ext>
            </a:extLst>
          </p:cNvPr>
          <p:cNvSpPr/>
          <p:nvPr userDrawn="1"/>
        </p:nvSpPr>
        <p:spPr bwMode="gray">
          <a:xfrm>
            <a:off x="0" y="0"/>
            <a:ext cx="12192000" cy="6858000"/>
          </a:xfrm>
          <a:prstGeom prst="rect">
            <a:avLst/>
          </a:prstGeom>
          <a:solidFill>
            <a:schemeClr val="bg1"/>
          </a:solidFill>
          <a:ln w="15238" cap="flat">
            <a:noFill/>
            <a:prstDash val="solid"/>
            <a:miter/>
          </a:ln>
        </p:spPr>
        <p:txBody>
          <a:bodyPr lIns="89977" tIns="71981" rIns="89977" bIns="71981" rtlCol="0" anchor="ctr"/>
          <a:lstStyle/>
          <a:p>
            <a:pPr marR="0" algn="ctr" defTabSz="914126" eaLnBrk="1" fontAlgn="base" latinLnBrk="0" hangingPunct="1">
              <a:lnSpc>
                <a:spcPct val="100000"/>
              </a:lnSpc>
              <a:spcBef>
                <a:spcPct val="50000"/>
              </a:spcBef>
              <a:spcAft>
                <a:spcPct val="0"/>
              </a:spcAft>
              <a:buClr>
                <a:srgbClr val="F0AB00"/>
              </a:buClr>
              <a:buSzPct val="80000"/>
              <a:tabLst/>
            </a:pPr>
            <a:endParaRPr kumimoji="0" lang="en-US" sz="1799" b="0" i="0" u="none" strike="noStrike" kern="0" cap="none" spc="0" normalizeH="0" baseline="0" noProof="0">
              <a:ln>
                <a:noFill/>
              </a:ln>
              <a:effectLst/>
              <a:uLnTx/>
              <a:uFillTx/>
              <a:latin typeface="+mn-lt"/>
              <a:ea typeface="72 Brand" pitchFamily="34" charset="-128"/>
              <a:cs typeface="72 Brand" pitchFamily="34" charset="-128"/>
            </a:endParaRPr>
          </a:p>
        </p:txBody>
      </p:sp>
      <p:sp>
        <p:nvSpPr>
          <p:cNvPr id="34" name="Slide number"/>
          <p:cNvSpPr txBox="1"/>
          <p:nvPr userDrawn="1"/>
        </p:nvSpPr>
        <p:spPr bwMode="black">
          <a:xfrm>
            <a:off x="11469482" y="6536752"/>
            <a:ext cx="217951" cy="138499"/>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b="0" i="0" noProof="0" smtClean="0">
                <a:latin typeface="+mn-lt"/>
              </a:rPr>
              <a:pPr marL="0" lvl="0" indent="0" algn="r">
                <a:buNone/>
              </a:pPr>
              <a:t>‹#›</a:t>
            </a:fld>
            <a:endParaRPr lang="en-US" sz="900" b="0" i="0" noProof="0">
              <a:latin typeface="+mn-lt"/>
            </a:endParaRPr>
          </a:p>
        </p:txBody>
      </p:sp>
      <p:sp>
        <p:nvSpPr>
          <p:cNvPr id="12" name="Copyright Placeholder" descr="{&quot;templafy&quot;:{&quot;id&quot;:&quot;2e4aafc9-7309-4d75-b981-056446374286&quot;}}">
            <a:extLst>
              <a:ext uri="{FF2B5EF4-FFF2-40B4-BE49-F238E27FC236}">
                <a16:creationId xmlns:a16="http://schemas.microsoft.com/office/drawing/2014/main" id="{539D88F9-B48F-F143-B90F-EDFB85A350E8}"/>
              </a:ext>
            </a:extLst>
          </p:cNvPr>
          <p:cNvSpPr txBox="1">
            <a:spLocks/>
          </p:cNvSpPr>
          <p:nvPr userDrawn="1"/>
        </p:nvSpPr>
        <p:spPr>
          <a:xfrm>
            <a:off x="503870" y="6536751"/>
            <a:ext cx="10152956"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a:latin typeface="+mn-lt"/>
              </a:rPr>
              <a:t>INTERNAL – SAP and Partners Only</a:t>
            </a:r>
          </a:p>
        </p:txBody>
      </p:sp>
      <p:sp>
        <p:nvSpPr>
          <p:cNvPr id="3" name="Text Placeholder"/>
          <p:cNvSpPr>
            <a:spLocks noGrp="1"/>
          </p:cNvSpPr>
          <p:nvPr userDrawn="1">
            <p:ph type="body" idx="1"/>
          </p:nvPr>
        </p:nvSpPr>
        <p:spPr bwMode="black">
          <a:xfrm>
            <a:off x="503870" y="1548560"/>
            <a:ext cx="11183564" cy="4788000"/>
          </a:xfrm>
          <a:prstGeom prst="rect">
            <a:avLst/>
          </a:prstGeom>
        </p:spPr>
        <p:txBody>
          <a:bodyPr vert="horz" lIns="0" tIns="0" rIns="0" bIns="0" rtlCol="0">
            <a:noAutofit/>
          </a:bodyPr>
          <a:lstStyle/>
          <a:p>
            <a:pPr lvl="0"/>
            <a:r>
              <a:rPr lang="en-GB"/>
              <a:t>Start typing to add text without a bullet point. To add a bullet point, place the cursor at the start of this line and press tab.</a:t>
            </a:r>
            <a:endParaRPr lang="en-US" noProof="0"/>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3870" y="504000"/>
            <a:ext cx="11183564" cy="369332"/>
          </a:xfrm>
          <a:prstGeom prst="rect">
            <a:avLst/>
          </a:prstGeom>
        </p:spPr>
        <p:txBody>
          <a:bodyPr vert="horz" wrap="square" lIns="0" tIns="0" rIns="0" bIns="0" rtlCol="0" anchor="t" anchorCtr="0">
            <a:spAutoFit/>
          </a:bodyPr>
          <a:lstStyle/>
          <a:p>
            <a:r>
              <a:rPr lang="en-US" noProof="0"/>
              <a:t>Insert page title (sentence case)</a:t>
            </a:r>
          </a:p>
        </p:txBody>
      </p:sp>
      <p:grpSp>
        <p:nvGrpSpPr>
          <p:cNvPr id="6" name="Harvey 3" hidden="1">
            <a:extLst>
              <a:ext uri="{FF2B5EF4-FFF2-40B4-BE49-F238E27FC236}">
                <a16:creationId xmlns:a16="http://schemas.microsoft.com/office/drawing/2014/main" id="{B3E7C216-6801-4AB8-8D95-E7D60F39B210}"/>
              </a:ext>
            </a:extLst>
          </p:cNvPr>
          <p:cNvGrpSpPr>
            <a:grpSpLocks/>
          </p:cNvGrpSpPr>
          <p:nvPr userDrawn="1">
            <p:custDataLst>
              <p:tags r:id="rId42"/>
            </p:custDataLst>
          </p:nvPr>
        </p:nvGrpSpPr>
        <p:grpSpPr>
          <a:xfrm>
            <a:off x="3937773" y="3978000"/>
            <a:ext cx="1024611" cy="1024878"/>
            <a:chOff x="0" y="0"/>
            <a:chExt cx="914400" cy="914400"/>
          </a:xfrm>
          <a:solidFill>
            <a:schemeClr val="accent1"/>
          </a:solidFill>
        </p:grpSpPr>
        <p:sp>
          <p:nvSpPr>
            <p:cNvPr id="7" name="Harvey 0/3 [0]">
              <a:extLst>
                <a:ext uri="{FF2B5EF4-FFF2-40B4-BE49-F238E27FC236}">
                  <a16:creationId xmlns:a16="http://schemas.microsoft.com/office/drawing/2014/main" id="{FC8CECD5-A3FB-4DD5-A846-DC09FDB6EB04}"/>
                </a:ext>
              </a:extLst>
            </p:cNvPr>
            <p:cNvSpPr>
              <a:spLocks noChangeAspect="1"/>
            </p:cNvSpPr>
            <p:nvPr>
              <p:custDataLst>
                <p:tags r:id="rId161"/>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8" name="Harvey 1/3 [1]">
              <a:extLst>
                <a:ext uri="{FF2B5EF4-FFF2-40B4-BE49-F238E27FC236}">
                  <a16:creationId xmlns:a16="http://schemas.microsoft.com/office/drawing/2014/main" id="{750B853B-8389-4427-AFB9-1CE880FE9BEE}"/>
                </a:ext>
              </a:extLst>
            </p:cNvPr>
            <p:cNvSpPr>
              <a:spLocks noChangeAspect="1"/>
            </p:cNvSpPr>
            <p:nvPr>
              <p:custDataLst>
                <p:tags r:id="rId162"/>
              </p:custDataLst>
            </p:nvPr>
          </p:nvSpPr>
          <p:spPr>
            <a:xfrm>
              <a:off x="0" y="0"/>
              <a:ext cx="914400" cy="914400"/>
            </a:xfrm>
            <a:custGeom>
              <a:avLst/>
              <a:gdLst/>
              <a:ahLst/>
              <a:cxnLst/>
              <a:rect l="l" t="t" r="r" b="b"/>
              <a:pathLst>
                <a:path w="635000" h="635000">
                  <a:moveTo>
                    <a:pt x="317500" y="0"/>
                  </a:moveTo>
                  <a:arcTo wR="317500" hR="317500" stAng="16200000" swAng="7200000"/>
                  <a:lnTo>
                    <a:pt x="317500" y="317500"/>
                  </a:lnTo>
                  <a:close/>
                </a:path>
                <a:path w="635000" h="635000" fill="none">
                  <a:moveTo>
                    <a:pt x="592463" y="476249"/>
                  </a:moveTo>
                  <a:arcTo wR="317500" hR="317500" stAng="1800000" swAng="14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9" name="Harvey 2/3 [2]">
              <a:extLst>
                <a:ext uri="{FF2B5EF4-FFF2-40B4-BE49-F238E27FC236}">
                  <a16:creationId xmlns:a16="http://schemas.microsoft.com/office/drawing/2014/main" id="{0CA9A207-7055-4A72-8ED2-D82605C3D0C8}"/>
                </a:ext>
              </a:extLst>
            </p:cNvPr>
            <p:cNvSpPr>
              <a:spLocks noChangeAspect="1"/>
            </p:cNvSpPr>
            <p:nvPr>
              <p:custDataLst>
                <p:tags r:id="rId163"/>
              </p:custDataLst>
            </p:nvPr>
          </p:nvSpPr>
          <p:spPr>
            <a:xfrm>
              <a:off x="0" y="0"/>
              <a:ext cx="914400" cy="914400"/>
            </a:xfrm>
            <a:custGeom>
              <a:avLst/>
              <a:gdLst/>
              <a:ahLst/>
              <a:cxnLst/>
              <a:rect l="l" t="t" r="r" b="b"/>
              <a:pathLst>
                <a:path w="635000" h="635000">
                  <a:moveTo>
                    <a:pt x="317500" y="0"/>
                  </a:moveTo>
                  <a:arcTo wR="317500" hR="317500" stAng="16200000" swAng="14400000"/>
                  <a:lnTo>
                    <a:pt x="317500" y="317500"/>
                  </a:lnTo>
                  <a:close/>
                </a:path>
                <a:path w="635000" h="635000" fill="none">
                  <a:moveTo>
                    <a:pt x="42536" y="476250"/>
                  </a:moveTo>
                  <a:arcTo wR="317500" hR="317500" stAng="9000000" swAng="7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10" name="Harvey 3/3 [3]">
              <a:extLst>
                <a:ext uri="{FF2B5EF4-FFF2-40B4-BE49-F238E27FC236}">
                  <a16:creationId xmlns:a16="http://schemas.microsoft.com/office/drawing/2014/main" id="{4422C816-875A-41F5-9DC0-8DBAE4C5C6CB}"/>
                </a:ext>
              </a:extLst>
            </p:cNvPr>
            <p:cNvSpPr>
              <a:spLocks noChangeAspect="1"/>
            </p:cNvSpPr>
            <p:nvPr>
              <p:custDataLst>
                <p:tags r:id="rId164"/>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grpSp>
      <p:grpSp>
        <p:nvGrpSpPr>
          <p:cNvPr id="11" name="Harvey 4" hidden="1">
            <a:extLst>
              <a:ext uri="{FF2B5EF4-FFF2-40B4-BE49-F238E27FC236}">
                <a16:creationId xmlns:a16="http://schemas.microsoft.com/office/drawing/2014/main" id="{DDC5C333-7028-4F79-8940-98DC17723588}"/>
              </a:ext>
            </a:extLst>
          </p:cNvPr>
          <p:cNvGrpSpPr>
            <a:grpSpLocks/>
          </p:cNvGrpSpPr>
          <p:nvPr userDrawn="1">
            <p:custDataLst>
              <p:tags r:id="rId43"/>
            </p:custDataLst>
          </p:nvPr>
        </p:nvGrpSpPr>
        <p:grpSpPr>
          <a:xfrm>
            <a:off x="5390102" y="3978000"/>
            <a:ext cx="1024611" cy="1024878"/>
            <a:chOff x="0" y="0"/>
            <a:chExt cx="914400" cy="914400"/>
          </a:xfrm>
          <a:solidFill>
            <a:schemeClr val="accent1"/>
          </a:solidFill>
        </p:grpSpPr>
        <p:sp>
          <p:nvSpPr>
            <p:cNvPr id="13" name="Harvey 0/4 [0]">
              <a:extLst>
                <a:ext uri="{FF2B5EF4-FFF2-40B4-BE49-F238E27FC236}">
                  <a16:creationId xmlns:a16="http://schemas.microsoft.com/office/drawing/2014/main" id="{70B331E2-39A8-4BAF-8DDD-C631B51EB56E}"/>
                </a:ext>
              </a:extLst>
            </p:cNvPr>
            <p:cNvSpPr>
              <a:spLocks noChangeAspect="1"/>
            </p:cNvSpPr>
            <p:nvPr>
              <p:custDataLst>
                <p:tags r:id="rId156"/>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14" name="Harvey 1/4 [1]">
              <a:extLst>
                <a:ext uri="{FF2B5EF4-FFF2-40B4-BE49-F238E27FC236}">
                  <a16:creationId xmlns:a16="http://schemas.microsoft.com/office/drawing/2014/main" id="{47F66FBA-2801-4875-BD13-0BF512FC3C6A}"/>
                </a:ext>
              </a:extLst>
            </p:cNvPr>
            <p:cNvSpPr>
              <a:spLocks noChangeAspect="1"/>
            </p:cNvSpPr>
            <p:nvPr>
              <p:custDataLst>
                <p:tags r:id="rId157"/>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15" name="Harvey 2/4 [2]">
              <a:extLst>
                <a:ext uri="{FF2B5EF4-FFF2-40B4-BE49-F238E27FC236}">
                  <a16:creationId xmlns:a16="http://schemas.microsoft.com/office/drawing/2014/main" id="{99673DAB-5272-45DC-B222-CA8CAA9FD2BB}"/>
                </a:ext>
              </a:extLst>
            </p:cNvPr>
            <p:cNvSpPr>
              <a:spLocks noChangeAspect="1"/>
            </p:cNvSpPr>
            <p:nvPr>
              <p:custDataLst>
                <p:tags r:id="rId158"/>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16" name="Harvey 3/4 [3]">
              <a:extLst>
                <a:ext uri="{FF2B5EF4-FFF2-40B4-BE49-F238E27FC236}">
                  <a16:creationId xmlns:a16="http://schemas.microsoft.com/office/drawing/2014/main" id="{F9B9444B-C98D-45FC-BA92-881D06827328}"/>
                </a:ext>
              </a:extLst>
            </p:cNvPr>
            <p:cNvSpPr>
              <a:spLocks noChangeAspect="1"/>
            </p:cNvSpPr>
            <p:nvPr>
              <p:custDataLst>
                <p:tags r:id="rId159"/>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17" name="Harvey 4/4 [4]">
              <a:extLst>
                <a:ext uri="{FF2B5EF4-FFF2-40B4-BE49-F238E27FC236}">
                  <a16:creationId xmlns:a16="http://schemas.microsoft.com/office/drawing/2014/main" id="{5FFB853D-F550-4F16-8269-A070A19E381C}"/>
                </a:ext>
              </a:extLst>
            </p:cNvPr>
            <p:cNvSpPr>
              <a:spLocks noChangeAspect="1"/>
            </p:cNvSpPr>
            <p:nvPr>
              <p:custDataLst>
                <p:tags r:id="rId160"/>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grpSp>
      <p:grpSp>
        <p:nvGrpSpPr>
          <p:cNvPr id="18" name="Harvey 8" hidden="1">
            <a:extLst>
              <a:ext uri="{FF2B5EF4-FFF2-40B4-BE49-F238E27FC236}">
                <a16:creationId xmlns:a16="http://schemas.microsoft.com/office/drawing/2014/main" id="{0630AB66-7B5F-41CE-A2EB-2EB4C67794AE}"/>
              </a:ext>
            </a:extLst>
          </p:cNvPr>
          <p:cNvGrpSpPr>
            <a:grpSpLocks/>
          </p:cNvGrpSpPr>
          <p:nvPr userDrawn="1">
            <p:custDataLst>
              <p:tags r:id="rId44"/>
            </p:custDataLst>
          </p:nvPr>
        </p:nvGrpSpPr>
        <p:grpSpPr>
          <a:xfrm>
            <a:off x="6842432" y="3978000"/>
            <a:ext cx="1024611" cy="1024878"/>
            <a:chOff x="0" y="0"/>
            <a:chExt cx="914400" cy="914400"/>
          </a:xfrm>
          <a:solidFill>
            <a:schemeClr val="accent1"/>
          </a:solidFill>
        </p:grpSpPr>
        <p:sp>
          <p:nvSpPr>
            <p:cNvPr id="19" name="Harvey 0/8 [0]">
              <a:extLst>
                <a:ext uri="{FF2B5EF4-FFF2-40B4-BE49-F238E27FC236}">
                  <a16:creationId xmlns:a16="http://schemas.microsoft.com/office/drawing/2014/main" id="{051D5678-1EFE-40CF-8563-B5E9EA35A271}"/>
                </a:ext>
              </a:extLst>
            </p:cNvPr>
            <p:cNvSpPr>
              <a:spLocks noChangeAspect="1"/>
            </p:cNvSpPr>
            <p:nvPr>
              <p:custDataLst>
                <p:tags r:id="rId147"/>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0" name="Harvey 1/8 [1]">
              <a:extLst>
                <a:ext uri="{FF2B5EF4-FFF2-40B4-BE49-F238E27FC236}">
                  <a16:creationId xmlns:a16="http://schemas.microsoft.com/office/drawing/2014/main" id="{E5DDEB4B-B8B3-42DA-AF30-4FD0A1770D91}"/>
                </a:ext>
              </a:extLst>
            </p:cNvPr>
            <p:cNvSpPr>
              <a:spLocks noChangeAspect="1"/>
            </p:cNvSpPr>
            <p:nvPr>
              <p:custDataLst>
                <p:tags r:id="rId148"/>
              </p:custDataLst>
            </p:nvPr>
          </p:nvSpPr>
          <p:spPr>
            <a:xfrm>
              <a:off x="0" y="0"/>
              <a:ext cx="914400" cy="914400"/>
            </a:xfrm>
            <a:custGeom>
              <a:avLst/>
              <a:gdLst/>
              <a:ahLst/>
              <a:cxnLst/>
              <a:rect l="l" t="t" r="r" b="b"/>
              <a:pathLst>
                <a:path w="635000" h="635000">
                  <a:moveTo>
                    <a:pt x="317500" y="0"/>
                  </a:moveTo>
                  <a:arcTo wR="317500" hR="317500" stAng="16200000" swAng="2700000"/>
                  <a:lnTo>
                    <a:pt x="317500" y="317500"/>
                  </a:lnTo>
                  <a:close/>
                </a:path>
                <a:path w="635000" h="635000" fill="none">
                  <a:moveTo>
                    <a:pt x="542006" y="92993"/>
                  </a:moveTo>
                  <a:arcTo wR="317500" hR="317500" stAng="-2700000" swAng="189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1" name="Harvey 2/8 [2]">
              <a:extLst>
                <a:ext uri="{FF2B5EF4-FFF2-40B4-BE49-F238E27FC236}">
                  <a16:creationId xmlns:a16="http://schemas.microsoft.com/office/drawing/2014/main" id="{FB9200C4-0418-4CEF-BBB8-18F997AD7CA8}"/>
                </a:ext>
              </a:extLst>
            </p:cNvPr>
            <p:cNvSpPr>
              <a:spLocks noChangeAspect="1"/>
            </p:cNvSpPr>
            <p:nvPr>
              <p:custDataLst>
                <p:tags r:id="rId149"/>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2" name="Harvey 3/8 [3]">
              <a:extLst>
                <a:ext uri="{FF2B5EF4-FFF2-40B4-BE49-F238E27FC236}">
                  <a16:creationId xmlns:a16="http://schemas.microsoft.com/office/drawing/2014/main" id="{8E4DE7E8-0809-4E2E-BE6A-E989A6AEBF62}"/>
                </a:ext>
              </a:extLst>
            </p:cNvPr>
            <p:cNvSpPr>
              <a:spLocks noChangeAspect="1"/>
            </p:cNvSpPr>
            <p:nvPr>
              <p:custDataLst>
                <p:tags r:id="rId150"/>
              </p:custDataLst>
            </p:nvPr>
          </p:nvSpPr>
          <p:spPr>
            <a:xfrm>
              <a:off x="0" y="0"/>
              <a:ext cx="914400" cy="914400"/>
            </a:xfrm>
            <a:custGeom>
              <a:avLst/>
              <a:gdLst/>
              <a:ahLst/>
              <a:cxnLst/>
              <a:rect l="l" t="t" r="r" b="b"/>
              <a:pathLst>
                <a:path w="635000" h="635000">
                  <a:moveTo>
                    <a:pt x="317500" y="0"/>
                  </a:moveTo>
                  <a:arcTo wR="317500" hR="317500" stAng="16200000" swAng="8100000"/>
                  <a:lnTo>
                    <a:pt x="317500" y="317500"/>
                  </a:lnTo>
                  <a:close/>
                </a:path>
                <a:path w="635000" h="635000" fill="none">
                  <a:moveTo>
                    <a:pt x="542006" y="542006"/>
                  </a:moveTo>
                  <a:arcTo wR="317500" hR="317500" stAng="2700000" swAng="135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3" name="Harvey 4/8 [4]">
              <a:extLst>
                <a:ext uri="{FF2B5EF4-FFF2-40B4-BE49-F238E27FC236}">
                  <a16:creationId xmlns:a16="http://schemas.microsoft.com/office/drawing/2014/main" id="{F839E6A9-0DED-402B-8F4C-2176769B55CD}"/>
                </a:ext>
              </a:extLst>
            </p:cNvPr>
            <p:cNvSpPr>
              <a:spLocks noChangeAspect="1"/>
            </p:cNvSpPr>
            <p:nvPr>
              <p:custDataLst>
                <p:tags r:id="rId151"/>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4" name="Harvey 5/8 [5]">
              <a:extLst>
                <a:ext uri="{FF2B5EF4-FFF2-40B4-BE49-F238E27FC236}">
                  <a16:creationId xmlns:a16="http://schemas.microsoft.com/office/drawing/2014/main" id="{C3EE8663-AD08-4237-8344-6543EC4B688C}"/>
                </a:ext>
              </a:extLst>
            </p:cNvPr>
            <p:cNvSpPr>
              <a:spLocks noChangeAspect="1"/>
            </p:cNvSpPr>
            <p:nvPr>
              <p:custDataLst>
                <p:tags r:id="rId152"/>
              </p:custDataLst>
            </p:nvPr>
          </p:nvSpPr>
          <p:spPr>
            <a:xfrm>
              <a:off x="0" y="0"/>
              <a:ext cx="914400" cy="914400"/>
            </a:xfrm>
            <a:custGeom>
              <a:avLst/>
              <a:gdLst/>
              <a:ahLst/>
              <a:cxnLst/>
              <a:rect l="l" t="t" r="r" b="b"/>
              <a:pathLst>
                <a:path w="635000" h="635000">
                  <a:moveTo>
                    <a:pt x="317500" y="0"/>
                  </a:moveTo>
                  <a:arcTo wR="317500" hR="317500" stAng="16200000" swAng="13500000"/>
                  <a:lnTo>
                    <a:pt x="317500" y="317500"/>
                  </a:lnTo>
                  <a:close/>
                </a:path>
                <a:path w="635000" h="635000" fill="none">
                  <a:moveTo>
                    <a:pt x="92993" y="542006"/>
                  </a:moveTo>
                  <a:arcTo wR="317500" hR="317500" stAng="8100000" swAng="81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5" name="Harvey 6/8 [6]">
              <a:extLst>
                <a:ext uri="{FF2B5EF4-FFF2-40B4-BE49-F238E27FC236}">
                  <a16:creationId xmlns:a16="http://schemas.microsoft.com/office/drawing/2014/main" id="{ADE6F931-D156-4E59-A3ED-0B14B5F0EF7E}"/>
                </a:ext>
              </a:extLst>
            </p:cNvPr>
            <p:cNvSpPr>
              <a:spLocks noChangeAspect="1"/>
            </p:cNvSpPr>
            <p:nvPr>
              <p:custDataLst>
                <p:tags r:id="rId153"/>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6" name="Harvey 7/8 [7]">
              <a:extLst>
                <a:ext uri="{FF2B5EF4-FFF2-40B4-BE49-F238E27FC236}">
                  <a16:creationId xmlns:a16="http://schemas.microsoft.com/office/drawing/2014/main" id="{A36821AE-2FF1-4F6E-AAF3-1BEA6AE153B8}"/>
                </a:ext>
              </a:extLst>
            </p:cNvPr>
            <p:cNvSpPr>
              <a:spLocks noChangeAspect="1"/>
            </p:cNvSpPr>
            <p:nvPr>
              <p:custDataLst>
                <p:tags r:id="rId154"/>
              </p:custDataLst>
            </p:nvPr>
          </p:nvSpPr>
          <p:spPr>
            <a:xfrm>
              <a:off x="0" y="0"/>
              <a:ext cx="914400" cy="914400"/>
            </a:xfrm>
            <a:custGeom>
              <a:avLst/>
              <a:gdLst/>
              <a:ahLst/>
              <a:cxnLst/>
              <a:rect l="l" t="t" r="r" b="b"/>
              <a:pathLst>
                <a:path w="635000" h="635000">
                  <a:moveTo>
                    <a:pt x="317500" y="0"/>
                  </a:moveTo>
                  <a:arcTo wR="317500" hR="317500" stAng="16200000" swAng="18900000"/>
                  <a:lnTo>
                    <a:pt x="317500" y="317500"/>
                  </a:lnTo>
                  <a:close/>
                </a:path>
                <a:path w="635000" h="635000" fill="none">
                  <a:moveTo>
                    <a:pt x="92993" y="92993"/>
                  </a:moveTo>
                  <a:arcTo wR="317500" hR="317500" stAng="13500000" swAng="27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sp>
          <p:nvSpPr>
            <p:cNvPr id="27" name="Harvey 8/8 [8]">
              <a:extLst>
                <a:ext uri="{FF2B5EF4-FFF2-40B4-BE49-F238E27FC236}">
                  <a16:creationId xmlns:a16="http://schemas.microsoft.com/office/drawing/2014/main" id="{2D277E47-45D5-4503-8443-BED560C6560A}"/>
                </a:ext>
              </a:extLst>
            </p:cNvPr>
            <p:cNvSpPr>
              <a:spLocks noChangeAspect="1"/>
            </p:cNvSpPr>
            <p:nvPr>
              <p:custDataLst>
                <p:tags r:id="rId155"/>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b="0" i="0">
                <a:solidFill>
                  <a:schemeClr val="tx1"/>
                </a:solidFill>
                <a:latin typeface="72 Brand" panose="020B0504030603020204" pitchFamily="34" charset="0"/>
              </a:endParaRPr>
            </a:p>
          </p:txBody>
        </p:sp>
      </p:grpSp>
      <p:grpSp>
        <p:nvGrpSpPr>
          <p:cNvPr id="28" name="Harvey 100" hidden="1">
            <a:extLst>
              <a:ext uri="{FF2B5EF4-FFF2-40B4-BE49-F238E27FC236}">
                <a16:creationId xmlns:a16="http://schemas.microsoft.com/office/drawing/2014/main" id="{6D5D9337-395C-4FE4-97E6-E1CD47A644E9}"/>
              </a:ext>
            </a:extLst>
          </p:cNvPr>
          <p:cNvGrpSpPr/>
          <p:nvPr userDrawn="1">
            <p:custDataLst>
              <p:tags r:id="rId45"/>
            </p:custDataLst>
          </p:nvPr>
        </p:nvGrpSpPr>
        <p:grpSpPr>
          <a:xfrm>
            <a:off x="8294762" y="3978000"/>
            <a:ext cx="1024611" cy="1024878"/>
            <a:chOff x="4334905" y="3282696"/>
            <a:chExt cx="292608" cy="292608"/>
          </a:xfrm>
          <a:solidFill>
            <a:schemeClr val="accent1"/>
          </a:solidFill>
        </p:grpSpPr>
        <p:sp>
          <p:nvSpPr>
            <p:cNvPr id="29" name="Harvey 0/100 [0]">
              <a:extLst>
                <a:ext uri="{FF2B5EF4-FFF2-40B4-BE49-F238E27FC236}">
                  <a16:creationId xmlns:a16="http://schemas.microsoft.com/office/drawing/2014/main" id="{C2D4C837-2D4B-4D6B-81F8-9B001989609B}"/>
                </a:ext>
              </a:extLst>
            </p:cNvPr>
            <p:cNvSpPr>
              <a:spLocks noChangeAspect="1"/>
            </p:cNvSpPr>
            <p:nvPr>
              <p:custDataLst>
                <p:tags r:id="rId46"/>
              </p:custDataLst>
            </p:nvPr>
          </p:nvSpPr>
          <p:spPr>
            <a:xfrm>
              <a:off x="4334905" y="3282696"/>
              <a:ext cx="292608" cy="292608"/>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0" name="Harvey 1/100 [1]">
              <a:extLst>
                <a:ext uri="{FF2B5EF4-FFF2-40B4-BE49-F238E27FC236}">
                  <a16:creationId xmlns:a16="http://schemas.microsoft.com/office/drawing/2014/main" id="{BACD6AAA-4A1C-46BE-B491-9A4A9C7C56F3}"/>
                </a:ext>
              </a:extLst>
            </p:cNvPr>
            <p:cNvSpPr>
              <a:spLocks noChangeAspect="1"/>
            </p:cNvSpPr>
            <p:nvPr>
              <p:custDataLst>
                <p:tags r:id="rId47"/>
              </p:custDataLst>
            </p:nvPr>
          </p:nvSpPr>
          <p:spPr>
            <a:xfrm>
              <a:off x="4334905" y="3282696"/>
              <a:ext cx="292608" cy="292608"/>
            </a:xfrm>
            <a:custGeom>
              <a:avLst/>
              <a:gdLst/>
              <a:ahLst/>
              <a:cxnLst/>
              <a:rect l="l" t="t" r="r" b="b"/>
              <a:pathLst>
                <a:path w="635000" h="635000">
                  <a:moveTo>
                    <a:pt x="317500" y="0"/>
                  </a:moveTo>
                  <a:arcTo wR="317500" hR="317500" stAng="16200000" swAng="216000"/>
                  <a:lnTo>
                    <a:pt x="317500" y="317500"/>
                  </a:lnTo>
                  <a:close/>
                </a:path>
                <a:path w="635000" h="635000" fill="none">
                  <a:moveTo>
                    <a:pt x="337435" y="626"/>
                  </a:moveTo>
                  <a:arcTo wR="317500" hR="317500" stAng="-5184000" swAng="2138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1" name="Harvey 2/100 [2]">
              <a:extLst>
                <a:ext uri="{FF2B5EF4-FFF2-40B4-BE49-F238E27FC236}">
                  <a16:creationId xmlns:a16="http://schemas.microsoft.com/office/drawing/2014/main" id="{701024C3-4DEF-477C-9CFB-100E0303499E}"/>
                </a:ext>
              </a:extLst>
            </p:cNvPr>
            <p:cNvSpPr>
              <a:spLocks noChangeAspect="1"/>
            </p:cNvSpPr>
            <p:nvPr>
              <p:custDataLst>
                <p:tags r:id="rId48"/>
              </p:custDataLst>
            </p:nvPr>
          </p:nvSpPr>
          <p:spPr>
            <a:xfrm>
              <a:off x="4334905" y="3282696"/>
              <a:ext cx="292608" cy="292608"/>
            </a:xfrm>
            <a:custGeom>
              <a:avLst/>
              <a:gdLst/>
              <a:ahLst/>
              <a:cxnLst/>
              <a:rect l="l" t="t" r="r" b="b"/>
              <a:pathLst>
                <a:path w="635000" h="635000">
                  <a:moveTo>
                    <a:pt x="317500" y="0"/>
                  </a:moveTo>
                  <a:arcTo wR="317500" hR="317500" stAng="16200000" swAng="432000"/>
                  <a:lnTo>
                    <a:pt x="317500" y="317500"/>
                  </a:lnTo>
                  <a:close/>
                </a:path>
                <a:path w="635000" h="635000" fill="none">
                  <a:moveTo>
                    <a:pt x="357293" y="2503"/>
                  </a:moveTo>
                  <a:arcTo wR="317500" hR="317500" stAng="-4968000" swAng="2116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2" name="Harvey 3/100 [3]">
              <a:extLst>
                <a:ext uri="{FF2B5EF4-FFF2-40B4-BE49-F238E27FC236}">
                  <a16:creationId xmlns:a16="http://schemas.microsoft.com/office/drawing/2014/main" id="{46A461CD-8D28-4422-AF2A-8267EFA51CAD}"/>
                </a:ext>
              </a:extLst>
            </p:cNvPr>
            <p:cNvSpPr>
              <a:spLocks noChangeAspect="1"/>
            </p:cNvSpPr>
            <p:nvPr>
              <p:custDataLst>
                <p:tags r:id="rId49"/>
              </p:custDataLst>
            </p:nvPr>
          </p:nvSpPr>
          <p:spPr>
            <a:xfrm>
              <a:off x="4334905" y="3282696"/>
              <a:ext cx="292608" cy="292608"/>
            </a:xfrm>
            <a:custGeom>
              <a:avLst/>
              <a:gdLst/>
              <a:ahLst/>
              <a:cxnLst/>
              <a:rect l="l" t="t" r="r" b="b"/>
              <a:pathLst>
                <a:path w="635000" h="635000">
                  <a:moveTo>
                    <a:pt x="317500" y="0"/>
                  </a:moveTo>
                  <a:arcTo wR="317500" hR="317500" stAng="16200000" swAng="647999"/>
                  <a:lnTo>
                    <a:pt x="317500" y="317500"/>
                  </a:lnTo>
                  <a:close/>
                </a:path>
                <a:path w="635000" h="635000" fill="none">
                  <a:moveTo>
                    <a:pt x="376993" y="5623"/>
                  </a:moveTo>
                  <a:arcTo wR="317500" hR="317500" stAng="-4752000" swAng="2095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3" name="Harvey 4/100 [4]">
              <a:extLst>
                <a:ext uri="{FF2B5EF4-FFF2-40B4-BE49-F238E27FC236}">
                  <a16:creationId xmlns:a16="http://schemas.microsoft.com/office/drawing/2014/main" id="{0A337C3A-F021-437D-9E3D-FDE5AF266029}"/>
                </a:ext>
              </a:extLst>
            </p:cNvPr>
            <p:cNvSpPr>
              <a:spLocks noChangeAspect="1"/>
            </p:cNvSpPr>
            <p:nvPr>
              <p:custDataLst>
                <p:tags r:id="rId50"/>
              </p:custDataLst>
            </p:nvPr>
          </p:nvSpPr>
          <p:spPr>
            <a:xfrm>
              <a:off x="4334905" y="3282696"/>
              <a:ext cx="292608" cy="292608"/>
            </a:xfrm>
            <a:custGeom>
              <a:avLst/>
              <a:gdLst/>
              <a:ahLst/>
              <a:cxnLst/>
              <a:rect l="l" t="t" r="r" b="b"/>
              <a:pathLst>
                <a:path w="635000" h="635000">
                  <a:moveTo>
                    <a:pt x="317500" y="0"/>
                  </a:moveTo>
                  <a:arcTo wR="317500" hR="317500" stAng="16200000" swAng="864000"/>
                  <a:lnTo>
                    <a:pt x="317500" y="317500"/>
                  </a:lnTo>
                  <a:close/>
                </a:path>
                <a:path w="635000" h="635000" fill="none">
                  <a:moveTo>
                    <a:pt x="396459" y="9974"/>
                  </a:moveTo>
                  <a:arcTo wR="317500" hR="317500" stAng="-4536000" swAng="20735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5" name="Harvey 5/100 [5]">
              <a:extLst>
                <a:ext uri="{FF2B5EF4-FFF2-40B4-BE49-F238E27FC236}">
                  <a16:creationId xmlns:a16="http://schemas.microsoft.com/office/drawing/2014/main" id="{BDF66AF7-3D75-4118-B7E6-241B2C41B2C9}"/>
                </a:ext>
              </a:extLst>
            </p:cNvPr>
            <p:cNvSpPr>
              <a:spLocks noChangeAspect="1"/>
            </p:cNvSpPr>
            <p:nvPr>
              <p:custDataLst>
                <p:tags r:id="rId51"/>
              </p:custDataLst>
            </p:nvPr>
          </p:nvSpPr>
          <p:spPr>
            <a:xfrm>
              <a:off x="4334905" y="3282696"/>
              <a:ext cx="292608" cy="292608"/>
            </a:xfrm>
            <a:custGeom>
              <a:avLst/>
              <a:gdLst/>
              <a:ahLst/>
              <a:cxnLst/>
              <a:rect l="l" t="t" r="r" b="b"/>
              <a:pathLst>
                <a:path w="635000" h="635000">
                  <a:moveTo>
                    <a:pt x="317500" y="0"/>
                  </a:moveTo>
                  <a:arcTo wR="317500" hR="317500" stAng="16200000" swAng="1080000"/>
                  <a:lnTo>
                    <a:pt x="317500" y="317500"/>
                  </a:lnTo>
                  <a:close/>
                </a:path>
                <a:path w="635000" h="635000" fill="none">
                  <a:moveTo>
                    <a:pt x="415612" y="15539"/>
                  </a:moveTo>
                  <a:arcTo wR="317500" hR="317500" stAng="-4320000" swAng="2052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6" name="Harvey 6/100 [6]">
              <a:extLst>
                <a:ext uri="{FF2B5EF4-FFF2-40B4-BE49-F238E27FC236}">
                  <a16:creationId xmlns:a16="http://schemas.microsoft.com/office/drawing/2014/main" id="{E74E7438-4315-4097-9BA7-F0CE3252AC14}"/>
                </a:ext>
              </a:extLst>
            </p:cNvPr>
            <p:cNvSpPr>
              <a:spLocks noChangeAspect="1"/>
            </p:cNvSpPr>
            <p:nvPr>
              <p:custDataLst>
                <p:tags r:id="rId52"/>
              </p:custDataLst>
            </p:nvPr>
          </p:nvSpPr>
          <p:spPr>
            <a:xfrm>
              <a:off x="4334905" y="3282696"/>
              <a:ext cx="292608" cy="292608"/>
            </a:xfrm>
            <a:custGeom>
              <a:avLst/>
              <a:gdLst/>
              <a:ahLst/>
              <a:cxnLst/>
              <a:rect l="l" t="t" r="r" b="b"/>
              <a:pathLst>
                <a:path w="635000" h="635000">
                  <a:moveTo>
                    <a:pt x="317500" y="0"/>
                  </a:moveTo>
                  <a:arcTo wR="317500" hR="317500" stAng="16200000" swAng="1295999"/>
                  <a:lnTo>
                    <a:pt x="317500" y="317500"/>
                  </a:lnTo>
                  <a:close/>
                </a:path>
                <a:path w="635000" h="635000" fill="none">
                  <a:moveTo>
                    <a:pt x="434379" y="22295"/>
                  </a:moveTo>
                  <a:arcTo wR="317500" hR="317500" stAng="-4104000" swAng="2030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7" name="Harvey 7/100 [7]">
              <a:extLst>
                <a:ext uri="{FF2B5EF4-FFF2-40B4-BE49-F238E27FC236}">
                  <a16:creationId xmlns:a16="http://schemas.microsoft.com/office/drawing/2014/main" id="{FEBA4E91-97BB-4DAC-B193-66FA4828DB26}"/>
                </a:ext>
              </a:extLst>
            </p:cNvPr>
            <p:cNvSpPr>
              <a:spLocks noChangeAspect="1"/>
            </p:cNvSpPr>
            <p:nvPr>
              <p:custDataLst>
                <p:tags r:id="rId53"/>
              </p:custDataLst>
            </p:nvPr>
          </p:nvSpPr>
          <p:spPr>
            <a:xfrm>
              <a:off x="4334905" y="3282696"/>
              <a:ext cx="292608" cy="292608"/>
            </a:xfrm>
            <a:custGeom>
              <a:avLst/>
              <a:gdLst/>
              <a:ahLst/>
              <a:cxnLst/>
              <a:rect l="l" t="t" r="r" b="b"/>
              <a:pathLst>
                <a:path w="635000" h="635000">
                  <a:moveTo>
                    <a:pt x="317500" y="0"/>
                  </a:moveTo>
                  <a:arcTo wR="317500" hR="317500" stAng="16200000" swAng="1512000"/>
                  <a:lnTo>
                    <a:pt x="317500" y="317500"/>
                  </a:lnTo>
                  <a:close/>
                </a:path>
                <a:path w="635000" h="635000" fill="none">
                  <a:moveTo>
                    <a:pt x="452684" y="30217"/>
                  </a:moveTo>
                  <a:arcTo wR="317500" hR="317500" stAng="-3888000" swAng="20087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8" name="Harvey 8/100 [8]">
              <a:extLst>
                <a:ext uri="{FF2B5EF4-FFF2-40B4-BE49-F238E27FC236}">
                  <a16:creationId xmlns:a16="http://schemas.microsoft.com/office/drawing/2014/main" id="{EEB85E02-177B-40CF-B926-A4423CC7C827}"/>
                </a:ext>
              </a:extLst>
            </p:cNvPr>
            <p:cNvSpPr>
              <a:spLocks noChangeAspect="1"/>
            </p:cNvSpPr>
            <p:nvPr>
              <p:custDataLst>
                <p:tags r:id="rId54"/>
              </p:custDataLst>
            </p:nvPr>
          </p:nvSpPr>
          <p:spPr>
            <a:xfrm>
              <a:off x="4334905" y="3282696"/>
              <a:ext cx="292608" cy="292608"/>
            </a:xfrm>
            <a:custGeom>
              <a:avLst/>
              <a:gdLst/>
              <a:ahLst/>
              <a:cxnLst/>
              <a:rect l="l" t="t" r="r" b="b"/>
              <a:pathLst>
                <a:path w="635000" h="635000">
                  <a:moveTo>
                    <a:pt x="317500" y="0"/>
                  </a:moveTo>
                  <a:arcTo wR="317500" hR="317500" stAng="16200000" swAng="1728000"/>
                  <a:lnTo>
                    <a:pt x="317500" y="317500"/>
                  </a:lnTo>
                  <a:close/>
                </a:path>
                <a:path w="635000" h="635000" fill="none">
                  <a:moveTo>
                    <a:pt x="470456" y="39272"/>
                  </a:moveTo>
                  <a:arcTo wR="317500" hR="317500" stAng="-3672000" swAng="1987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39" name="Harvey 9/100 [9]">
              <a:extLst>
                <a:ext uri="{FF2B5EF4-FFF2-40B4-BE49-F238E27FC236}">
                  <a16:creationId xmlns:a16="http://schemas.microsoft.com/office/drawing/2014/main" id="{C133BC7F-B0E3-404F-92D1-BB930C4F3311}"/>
                </a:ext>
              </a:extLst>
            </p:cNvPr>
            <p:cNvSpPr>
              <a:spLocks noChangeAspect="1"/>
            </p:cNvSpPr>
            <p:nvPr>
              <p:custDataLst>
                <p:tags r:id="rId55"/>
              </p:custDataLst>
            </p:nvPr>
          </p:nvSpPr>
          <p:spPr>
            <a:xfrm>
              <a:off x="4334905" y="3282696"/>
              <a:ext cx="292608" cy="292608"/>
            </a:xfrm>
            <a:custGeom>
              <a:avLst/>
              <a:gdLst/>
              <a:ahLst/>
              <a:cxnLst/>
              <a:rect l="l" t="t" r="r" b="b"/>
              <a:pathLst>
                <a:path w="635000" h="635000">
                  <a:moveTo>
                    <a:pt x="317500" y="0"/>
                  </a:moveTo>
                  <a:arcTo wR="317500" hR="317500" stAng="16200000" swAng="1944000"/>
                  <a:lnTo>
                    <a:pt x="317500" y="317500"/>
                  </a:lnTo>
                  <a:close/>
                </a:path>
                <a:path w="635000" h="635000" fill="none">
                  <a:moveTo>
                    <a:pt x="487625" y="49425"/>
                  </a:moveTo>
                  <a:arcTo wR="317500" hR="317500" stAng="-3456000" swAng="1965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0" name="Harvey 10/100 [10]">
              <a:extLst>
                <a:ext uri="{FF2B5EF4-FFF2-40B4-BE49-F238E27FC236}">
                  <a16:creationId xmlns:a16="http://schemas.microsoft.com/office/drawing/2014/main" id="{F2FB72A6-CDF7-48B3-A3B8-5A5FC061802C}"/>
                </a:ext>
              </a:extLst>
            </p:cNvPr>
            <p:cNvSpPr>
              <a:spLocks noChangeAspect="1"/>
            </p:cNvSpPr>
            <p:nvPr>
              <p:custDataLst>
                <p:tags r:id="rId56"/>
              </p:custDataLst>
            </p:nvPr>
          </p:nvSpPr>
          <p:spPr>
            <a:xfrm>
              <a:off x="4334905" y="3282696"/>
              <a:ext cx="292608" cy="292608"/>
            </a:xfrm>
            <a:custGeom>
              <a:avLst/>
              <a:gdLst/>
              <a:ahLst/>
              <a:cxnLst/>
              <a:rect l="l" t="t" r="r" b="b"/>
              <a:pathLst>
                <a:path w="635000" h="635000">
                  <a:moveTo>
                    <a:pt x="317500" y="0"/>
                  </a:moveTo>
                  <a:arcTo wR="317500" hR="317500" stAng="16200000" swAng="2160000"/>
                  <a:lnTo>
                    <a:pt x="317500" y="317500"/>
                  </a:lnTo>
                  <a:close/>
                </a:path>
                <a:path w="635000" h="635000" fill="none">
                  <a:moveTo>
                    <a:pt x="504121" y="60637"/>
                  </a:moveTo>
                  <a:arcTo wR="317500" hR="317500" stAng="-3240000" swAng="1944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1" name="Harvey 11/100 [11]">
              <a:extLst>
                <a:ext uri="{FF2B5EF4-FFF2-40B4-BE49-F238E27FC236}">
                  <a16:creationId xmlns:a16="http://schemas.microsoft.com/office/drawing/2014/main" id="{F3110C8B-1B18-4579-AB3F-0F4A0840CF38}"/>
                </a:ext>
              </a:extLst>
            </p:cNvPr>
            <p:cNvSpPr>
              <a:spLocks noChangeAspect="1"/>
            </p:cNvSpPr>
            <p:nvPr>
              <p:custDataLst>
                <p:tags r:id="rId57"/>
              </p:custDataLst>
            </p:nvPr>
          </p:nvSpPr>
          <p:spPr>
            <a:xfrm>
              <a:off x="4334905" y="3282696"/>
              <a:ext cx="292608" cy="292608"/>
            </a:xfrm>
            <a:custGeom>
              <a:avLst/>
              <a:gdLst/>
              <a:ahLst/>
              <a:cxnLst/>
              <a:rect l="l" t="t" r="r" b="b"/>
              <a:pathLst>
                <a:path w="635000" h="635000">
                  <a:moveTo>
                    <a:pt x="317500" y="0"/>
                  </a:moveTo>
                  <a:arcTo wR="317500" hR="317500" stAng="16200000" swAng="2376000"/>
                  <a:lnTo>
                    <a:pt x="317500" y="317500"/>
                  </a:lnTo>
                  <a:close/>
                </a:path>
                <a:path w="635000" h="635000" fill="none">
                  <a:moveTo>
                    <a:pt x="519882" y="72862"/>
                  </a:moveTo>
                  <a:arcTo wR="317500" hR="317500" stAng="-3024000" swAng="1922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2" name="Harvey 12/100 [12]">
              <a:extLst>
                <a:ext uri="{FF2B5EF4-FFF2-40B4-BE49-F238E27FC236}">
                  <a16:creationId xmlns:a16="http://schemas.microsoft.com/office/drawing/2014/main" id="{84A1B722-E5AC-45F7-9498-7FF502B6FA2B}"/>
                </a:ext>
              </a:extLst>
            </p:cNvPr>
            <p:cNvSpPr>
              <a:spLocks noChangeAspect="1"/>
            </p:cNvSpPr>
            <p:nvPr>
              <p:custDataLst>
                <p:tags r:id="rId58"/>
              </p:custDataLst>
            </p:nvPr>
          </p:nvSpPr>
          <p:spPr>
            <a:xfrm>
              <a:off x="4334905" y="3282696"/>
              <a:ext cx="292608" cy="292608"/>
            </a:xfrm>
            <a:custGeom>
              <a:avLst/>
              <a:gdLst/>
              <a:ahLst/>
              <a:cxnLst/>
              <a:rect l="l" t="t" r="r" b="b"/>
              <a:pathLst>
                <a:path w="635000" h="635000">
                  <a:moveTo>
                    <a:pt x="317500" y="0"/>
                  </a:moveTo>
                  <a:arcTo wR="317500" hR="317500" stAng="16200000" swAng="2591999"/>
                  <a:lnTo>
                    <a:pt x="317500" y="317500"/>
                  </a:lnTo>
                  <a:close/>
                </a:path>
                <a:path w="635000" h="635000" fill="none">
                  <a:moveTo>
                    <a:pt x="534843" y="86052"/>
                  </a:moveTo>
                  <a:arcTo wR="317500" hR="317500" stAng="-2808000" swAng="1900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3" name="Harvey 13/100 [13]">
              <a:extLst>
                <a:ext uri="{FF2B5EF4-FFF2-40B4-BE49-F238E27FC236}">
                  <a16:creationId xmlns:a16="http://schemas.microsoft.com/office/drawing/2014/main" id="{A5599F20-B957-4DF9-8B04-F2B77AAF0BDB}"/>
                </a:ext>
              </a:extLst>
            </p:cNvPr>
            <p:cNvSpPr>
              <a:spLocks noChangeAspect="1"/>
            </p:cNvSpPr>
            <p:nvPr>
              <p:custDataLst>
                <p:tags r:id="rId59"/>
              </p:custDataLst>
            </p:nvPr>
          </p:nvSpPr>
          <p:spPr>
            <a:xfrm>
              <a:off x="4334905" y="3282696"/>
              <a:ext cx="292608" cy="292608"/>
            </a:xfrm>
            <a:custGeom>
              <a:avLst/>
              <a:gdLst/>
              <a:ahLst/>
              <a:cxnLst/>
              <a:rect l="l" t="t" r="r" b="b"/>
              <a:pathLst>
                <a:path w="635000" h="635000">
                  <a:moveTo>
                    <a:pt x="317500" y="0"/>
                  </a:moveTo>
                  <a:arcTo wR="317500" hR="317500" stAng="16200000" swAng="2808000"/>
                  <a:lnTo>
                    <a:pt x="317500" y="317500"/>
                  </a:lnTo>
                  <a:close/>
                </a:path>
                <a:path w="635000" h="635000" fill="none">
                  <a:moveTo>
                    <a:pt x="548947" y="100156"/>
                  </a:moveTo>
                  <a:arcTo wR="317500" hR="317500" stAng="-2591999" swAng="1879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4" name="Harvey 14/100 [14]">
              <a:extLst>
                <a:ext uri="{FF2B5EF4-FFF2-40B4-BE49-F238E27FC236}">
                  <a16:creationId xmlns:a16="http://schemas.microsoft.com/office/drawing/2014/main" id="{F74357FC-EB3D-46C4-B56A-5007C9F4FB84}"/>
                </a:ext>
              </a:extLst>
            </p:cNvPr>
            <p:cNvSpPr>
              <a:spLocks noChangeAspect="1"/>
            </p:cNvSpPr>
            <p:nvPr>
              <p:custDataLst>
                <p:tags r:id="rId60"/>
              </p:custDataLst>
            </p:nvPr>
          </p:nvSpPr>
          <p:spPr>
            <a:xfrm>
              <a:off x="4334905" y="3282696"/>
              <a:ext cx="292608" cy="292608"/>
            </a:xfrm>
            <a:custGeom>
              <a:avLst/>
              <a:gdLst/>
              <a:ahLst/>
              <a:cxnLst/>
              <a:rect l="l" t="t" r="r" b="b"/>
              <a:pathLst>
                <a:path w="635000" h="635000">
                  <a:moveTo>
                    <a:pt x="317500" y="0"/>
                  </a:moveTo>
                  <a:arcTo wR="317500" hR="317500" stAng="16200000" swAng="3024000"/>
                  <a:lnTo>
                    <a:pt x="317500" y="317500"/>
                  </a:lnTo>
                  <a:close/>
                </a:path>
                <a:path w="635000" h="635000" fill="none">
                  <a:moveTo>
                    <a:pt x="562137" y="115117"/>
                  </a:moveTo>
                  <a:arcTo wR="317500" hR="317500" stAng="-2375999" swAng="1857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5" name="Harvey 15/100 [15]">
              <a:extLst>
                <a:ext uri="{FF2B5EF4-FFF2-40B4-BE49-F238E27FC236}">
                  <a16:creationId xmlns:a16="http://schemas.microsoft.com/office/drawing/2014/main" id="{32E8E8F3-9DBC-46F4-9700-CAF071913650}"/>
                </a:ext>
              </a:extLst>
            </p:cNvPr>
            <p:cNvSpPr>
              <a:spLocks noChangeAspect="1"/>
            </p:cNvSpPr>
            <p:nvPr>
              <p:custDataLst>
                <p:tags r:id="rId61"/>
              </p:custDataLst>
            </p:nvPr>
          </p:nvSpPr>
          <p:spPr>
            <a:xfrm>
              <a:off x="4334905" y="3282696"/>
              <a:ext cx="292608" cy="292608"/>
            </a:xfrm>
            <a:custGeom>
              <a:avLst/>
              <a:gdLst/>
              <a:ahLst/>
              <a:cxnLst/>
              <a:rect l="l" t="t" r="r" b="b"/>
              <a:pathLst>
                <a:path w="635000" h="635000">
                  <a:moveTo>
                    <a:pt x="317500" y="0"/>
                  </a:moveTo>
                  <a:arcTo wR="317500" hR="317500" stAng="16200000" swAng="3240000"/>
                  <a:lnTo>
                    <a:pt x="317500" y="317500"/>
                  </a:lnTo>
                  <a:close/>
                </a:path>
                <a:path w="635000" h="635000" fill="none">
                  <a:moveTo>
                    <a:pt x="574362" y="130878"/>
                  </a:moveTo>
                  <a:arcTo wR="317500" hR="317500" stAng="-2160000" swAng="1836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6" name="Harvey 16/100 [16]">
              <a:extLst>
                <a:ext uri="{FF2B5EF4-FFF2-40B4-BE49-F238E27FC236}">
                  <a16:creationId xmlns:a16="http://schemas.microsoft.com/office/drawing/2014/main" id="{71360883-3CF3-4439-9568-E456C60454A8}"/>
                </a:ext>
              </a:extLst>
            </p:cNvPr>
            <p:cNvSpPr>
              <a:spLocks noChangeAspect="1"/>
            </p:cNvSpPr>
            <p:nvPr>
              <p:custDataLst>
                <p:tags r:id="rId62"/>
              </p:custDataLst>
            </p:nvPr>
          </p:nvSpPr>
          <p:spPr>
            <a:xfrm>
              <a:off x="4334905" y="3282696"/>
              <a:ext cx="292608" cy="292608"/>
            </a:xfrm>
            <a:custGeom>
              <a:avLst/>
              <a:gdLst/>
              <a:ahLst/>
              <a:cxnLst/>
              <a:rect l="l" t="t" r="r" b="b"/>
              <a:pathLst>
                <a:path w="635000" h="635000">
                  <a:moveTo>
                    <a:pt x="317500" y="0"/>
                  </a:moveTo>
                  <a:arcTo wR="317500" hR="317500" stAng="16200000" swAng="3456000"/>
                  <a:lnTo>
                    <a:pt x="317500" y="317500"/>
                  </a:lnTo>
                  <a:close/>
                </a:path>
                <a:path w="635000" h="635000" fill="none">
                  <a:moveTo>
                    <a:pt x="585574" y="147374"/>
                  </a:moveTo>
                  <a:arcTo wR="317500" hR="317500" stAng="-1944000" swAng="1814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7" name="Harvey 17/100 [17]">
              <a:extLst>
                <a:ext uri="{FF2B5EF4-FFF2-40B4-BE49-F238E27FC236}">
                  <a16:creationId xmlns:a16="http://schemas.microsoft.com/office/drawing/2014/main" id="{AE88FC9E-FB95-4413-AE3E-B8BF504735B5}"/>
                </a:ext>
              </a:extLst>
            </p:cNvPr>
            <p:cNvSpPr>
              <a:spLocks noChangeAspect="1"/>
            </p:cNvSpPr>
            <p:nvPr>
              <p:custDataLst>
                <p:tags r:id="rId63"/>
              </p:custDataLst>
            </p:nvPr>
          </p:nvSpPr>
          <p:spPr>
            <a:xfrm>
              <a:off x="4334905" y="3282696"/>
              <a:ext cx="292608" cy="292608"/>
            </a:xfrm>
            <a:custGeom>
              <a:avLst/>
              <a:gdLst/>
              <a:ahLst/>
              <a:cxnLst/>
              <a:rect l="l" t="t" r="r" b="b"/>
              <a:pathLst>
                <a:path w="635000" h="635000">
                  <a:moveTo>
                    <a:pt x="317500" y="0"/>
                  </a:moveTo>
                  <a:arcTo wR="317500" hR="317500" stAng="16200000" swAng="3672000"/>
                  <a:lnTo>
                    <a:pt x="317500" y="317500"/>
                  </a:lnTo>
                  <a:close/>
                </a:path>
                <a:path w="635000" h="635000" fill="none">
                  <a:moveTo>
                    <a:pt x="595727" y="164543"/>
                  </a:moveTo>
                  <a:arcTo wR="317500" hR="317500" stAng="-1727999" swAng="1792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8" name="Harvey 18/100 [18]">
              <a:extLst>
                <a:ext uri="{FF2B5EF4-FFF2-40B4-BE49-F238E27FC236}">
                  <a16:creationId xmlns:a16="http://schemas.microsoft.com/office/drawing/2014/main" id="{62593B83-E4BE-4CE8-9B0B-25AF9B7D4254}"/>
                </a:ext>
              </a:extLst>
            </p:cNvPr>
            <p:cNvSpPr>
              <a:spLocks noChangeAspect="1"/>
            </p:cNvSpPr>
            <p:nvPr>
              <p:custDataLst>
                <p:tags r:id="rId64"/>
              </p:custDataLst>
            </p:nvPr>
          </p:nvSpPr>
          <p:spPr>
            <a:xfrm>
              <a:off x="4334905" y="3282696"/>
              <a:ext cx="292608" cy="292608"/>
            </a:xfrm>
            <a:custGeom>
              <a:avLst/>
              <a:gdLst/>
              <a:ahLst/>
              <a:cxnLst/>
              <a:rect l="l" t="t" r="r" b="b"/>
              <a:pathLst>
                <a:path w="635000" h="635000">
                  <a:moveTo>
                    <a:pt x="317500" y="0"/>
                  </a:moveTo>
                  <a:arcTo wR="317500" hR="317500" stAng="16200000" swAng="3888000"/>
                  <a:lnTo>
                    <a:pt x="317500" y="317500"/>
                  </a:lnTo>
                  <a:close/>
                </a:path>
                <a:path w="635000" h="635000" fill="none">
                  <a:moveTo>
                    <a:pt x="604782" y="182315"/>
                  </a:moveTo>
                  <a:arcTo wR="317500" hR="317500" stAng="-1512000" swAng="1771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49" name="Harvey 19/100 [19]">
              <a:extLst>
                <a:ext uri="{FF2B5EF4-FFF2-40B4-BE49-F238E27FC236}">
                  <a16:creationId xmlns:a16="http://schemas.microsoft.com/office/drawing/2014/main" id="{CD41838E-0172-403D-9B68-FD51310F5400}"/>
                </a:ext>
              </a:extLst>
            </p:cNvPr>
            <p:cNvSpPr>
              <a:spLocks noChangeAspect="1"/>
            </p:cNvSpPr>
            <p:nvPr>
              <p:custDataLst>
                <p:tags r:id="rId65"/>
              </p:custDataLst>
            </p:nvPr>
          </p:nvSpPr>
          <p:spPr>
            <a:xfrm>
              <a:off x="4334905" y="3282696"/>
              <a:ext cx="292608" cy="292608"/>
            </a:xfrm>
            <a:custGeom>
              <a:avLst/>
              <a:gdLst/>
              <a:ahLst/>
              <a:cxnLst/>
              <a:rect l="l" t="t" r="r" b="b"/>
              <a:pathLst>
                <a:path w="635000" h="635000">
                  <a:moveTo>
                    <a:pt x="317500" y="0"/>
                  </a:moveTo>
                  <a:arcTo wR="317500" hR="317500" stAng="16200000" swAng="4104000"/>
                  <a:lnTo>
                    <a:pt x="317500" y="317500"/>
                  </a:lnTo>
                  <a:close/>
                </a:path>
                <a:path w="635000" h="635000" fill="none">
                  <a:moveTo>
                    <a:pt x="612704" y="200620"/>
                  </a:moveTo>
                  <a:arcTo wR="317500" hR="317500" stAng="-1295999" swAng="1749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0" name="Harvey 20/100 [20]">
              <a:extLst>
                <a:ext uri="{FF2B5EF4-FFF2-40B4-BE49-F238E27FC236}">
                  <a16:creationId xmlns:a16="http://schemas.microsoft.com/office/drawing/2014/main" id="{EDE3F4CF-CB3E-40C2-B070-AC09F1E8FBD5}"/>
                </a:ext>
              </a:extLst>
            </p:cNvPr>
            <p:cNvSpPr>
              <a:spLocks noChangeAspect="1"/>
            </p:cNvSpPr>
            <p:nvPr>
              <p:custDataLst>
                <p:tags r:id="rId66"/>
              </p:custDataLst>
            </p:nvPr>
          </p:nvSpPr>
          <p:spPr>
            <a:xfrm>
              <a:off x="4334905" y="3282696"/>
              <a:ext cx="292608" cy="292608"/>
            </a:xfrm>
            <a:custGeom>
              <a:avLst/>
              <a:gdLst/>
              <a:ahLst/>
              <a:cxnLst/>
              <a:rect l="l" t="t" r="r" b="b"/>
              <a:pathLst>
                <a:path w="635000" h="635000">
                  <a:moveTo>
                    <a:pt x="317500" y="0"/>
                  </a:moveTo>
                  <a:arcTo wR="317500" hR="317500" stAng="16200000" swAng="4320000"/>
                  <a:lnTo>
                    <a:pt x="317500" y="317500"/>
                  </a:lnTo>
                  <a:close/>
                </a:path>
                <a:path w="635000" h="635000" fill="none">
                  <a:moveTo>
                    <a:pt x="619460" y="219387"/>
                  </a:moveTo>
                  <a:arcTo wR="317500" hR="317500" stAng="-1080000" swAng="1728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1" name="Harvey 21/100 [21]">
              <a:extLst>
                <a:ext uri="{FF2B5EF4-FFF2-40B4-BE49-F238E27FC236}">
                  <a16:creationId xmlns:a16="http://schemas.microsoft.com/office/drawing/2014/main" id="{CD8E25E7-83D2-4F78-92A7-435281704491}"/>
                </a:ext>
              </a:extLst>
            </p:cNvPr>
            <p:cNvSpPr>
              <a:spLocks noChangeAspect="1"/>
            </p:cNvSpPr>
            <p:nvPr>
              <p:custDataLst>
                <p:tags r:id="rId67"/>
              </p:custDataLst>
            </p:nvPr>
          </p:nvSpPr>
          <p:spPr>
            <a:xfrm>
              <a:off x="4334905" y="3282696"/>
              <a:ext cx="292608" cy="292608"/>
            </a:xfrm>
            <a:custGeom>
              <a:avLst/>
              <a:gdLst/>
              <a:ahLst/>
              <a:cxnLst/>
              <a:rect l="l" t="t" r="r" b="b"/>
              <a:pathLst>
                <a:path w="635000" h="635000">
                  <a:moveTo>
                    <a:pt x="317500" y="0"/>
                  </a:moveTo>
                  <a:arcTo wR="317500" hR="317500" stAng="16200000" swAng="4536000"/>
                  <a:lnTo>
                    <a:pt x="317500" y="317500"/>
                  </a:lnTo>
                  <a:close/>
                </a:path>
                <a:path w="635000" h="635000" fill="none">
                  <a:moveTo>
                    <a:pt x="625025" y="238540"/>
                  </a:moveTo>
                  <a:arcTo wR="317500" hR="317500" stAng="-864000" swAng="1706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2" name="Harvey 22/100 [22]">
              <a:extLst>
                <a:ext uri="{FF2B5EF4-FFF2-40B4-BE49-F238E27FC236}">
                  <a16:creationId xmlns:a16="http://schemas.microsoft.com/office/drawing/2014/main" id="{C6A696FB-9EFC-47F6-9860-247C48C1FC3D}"/>
                </a:ext>
              </a:extLst>
            </p:cNvPr>
            <p:cNvSpPr>
              <a:spLocks noChangeAspect="1"/>
            </p:cNvSpPr>
            <p:nvPr>
              <p:custDataLst>
                <p:tags r:id="rId68"/>
              </p:custDataLst>
            </p:nvPr>
          </p:nvSpPr>
          <p:spPr>
            <a:xfrm>
              <a:off x="4334905" y="3282696"/>
              <a:ext cx="292608" cy="292608"/>
            </a:xfrm>
            <a:custGeom>
              <a:avLst/>
              <a:gdLst/>
              <a:ahLst/>
              <a:cxnLst/>
              <a:rect l="l" t="t" r="r" b="b"/>
              <a:pathLst>
                <a:path w="635000" h="635000">
                  <a:moveTo>
                    <a:pt x="317500" y="0"/>
                  </a:moveTo>
                  <a:arcTo wR="317500" hR="317500" stAng="16200000" swAng="4752000"/>
                  <a:lnTo>
                    <a:pt x="317500" y="317500"/>
                  </a:lnTo>
                  <a:close/>
                </a:path>
                <a:path w="635000" h="635000" fill="none">
                  <a:moveTo>
                    <a:pt x="629376" y="258006"/>
                  </a:moveTo>
                  <a:arcTo wR="317500" hR="317500" stAng="-647999" swAng="1684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3" name="Harvey 23/100 [23]">
              <a:extLst>
                <a:ext uri="{FF2B5EF4-FFF2-40B4-BE49-F238E27FC236}">
                  <a16:creationId xmlns:a16="http://schemas.microsoft.com/office/drawing/2014/main" id="{252958D2-EE89-4FBF-BF7B-C8AFAD704413}"/>
                </a:ext>
              </a:extLst>
            </p:cNvPr>
            <p:cNvSpPr>
              <a:spLocks noChangeAspect="1"/>
            </p:cNvSpPr>
            <p:nvPr>
              <p:custDataLst>
                <p:tags r:id="rId69"/>
              </p:custDataLst>
            </p:nvPr>
          </p:nvSpPr>
          <p:spPr>
            <a:xfrm>
              <a:off x="4334905" y="3282696"/>
              <a:ext cx="292608" cy="292608"/>
            </a:xfrm>
            <a:custGeom>
              <a:avLst/>
              <a:gdLst/>
              <a:ahLst/>
              <a:cxnLst/>
              <a:rect l="l" t="t" r="r" b="b"/>
              <a:pathLst>
                <a:path w="635000" h="635000">
                  <a:moveTo>
                    <a:pt x="317500" y="0"/>
                  </a:moveTo>
                  <a:arcTo wR="317500" hR="317500" stAng="16200000" swAng="4968000"/>
                  <a:lnTo>
                    <a:pt x="317500" y="317500"/>
                  </a:lnTo>
                  <a:close/>
                </a:path>
                <a:path w="635000" h="635000" fill="none">
                  <a:moveTo>
                    <a:pt x="632496" y="277706"/>
                  </a:moveTo>
                  <a:arcTo wR="317500" hR="317500" stAng="-432000" swAng="1663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4" name="Harvey 24/100 [24]">
              <a:extLst>
                <a:ext uri="{FF2B5EF4-FFF2-40B4-BE49-F238E27FC236}">
                  <a16:creationId xmlns:a16="http://schemas.microsoft.com/office/drawing/2014/main" id="{314E82DC-04B6-406C-9D65-1115F4D2AA22}"/>
                </a:ext>
              </a:extLst>
            </p:cNvPr>
            <p:cNvSpPr>
              <a:spLocks noChangeAspect="1"/>
            </p:cNvSpPr>
            <p:nvPr>
              <p:custDataLst>
                <p:tags r:id="rId70"/>
              </p:custDataLst>
            </p:nvPr>
          </p:nvSpPr>
          <p:spPr>
            <a:xfrm>
              <a:off x="4334905" y="3282696"/>
              <a:ext cx="292608" cy="292608"/>
            </a:xfrm>
            <a:custGeom>
              <a:avLst/>
              <a:gdLst/>
              <a:ahLst/>
              <a:cxnLst/>
              <a:rect l="l" t="t" r="r" b="b"/>
              <a:pathLst>
                <a:path w="635000" h="635000">
                  <a:moveTo>
                    <a:pt x="317500" y="0"/>
                  </a:moveTo>
                  <a:arcTo wR="317500" hR="317500" stAng="16200000" swAng="5183999"/>
                  <a:lnTo>
                    <a:pt x="317500" y="317500"/>
                  </a:lnTo>
                  <a:close/>
                </a:path>
                <a:path w="635000" h="635000" fill="none">
                  <a:moveTo>
                    <a:pt x="634373" y="297564"/>
                  </a:moveTo>
                  <a:arcTo wR="317500" hR="317500" stAng="-216000" swAng="1641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5" name="Harvey 25/100 [25]">
              <a:extLst>
                <a:ext uri="{FF2B5EF4-FFF2-40B4-BE49-F238E27FC236}">
                  <a16:creationId xmlns:a16="http://schemas.microsoft.com/office/drawing/2014/main" id="{669D1B60-A74F-4296-8610-F3DCDDC15022}"/>
                </a:ext>
              </a:extLst>
            </p:cNvPr>
            <p:cNvSpPr>
              <a:spLocks noChangeAspect="1"/>
            </p:cNvSpPr>
            <p:nvPr>
              <p:custDataLst>
                <p:tags r:id="rId71"/>
              </p:custDataLst>
            </p:nvPr>
          </p:nvSpPr>
          <p:spPr>
            <a:xfrm>
              <a:off x="4334905" y="3282696"/>
              <a:ext cx="292608" cy="292608"/>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6" name="Harvey 26/100 [26]">
              <a:extLst>
                <a:ext uri="{FF2B5EF4-FFF2-40B4-BE49-F238E27FC236}">
                  <a16:creationId xmlns:a16="http://schemas.microsoft.com/office/drawing/2014/main" id="{FF6DD112-04B6-4656-AB9D-1F9950FEE2D9}"/>
                </a:ext>
              </a:extLst>
            </p:cNvPr>
            <p:cNvSpPr>
              <a:spLocks noChangeAspect="1"/>
            </p:cNvSpPr>
            <p:nvPr>
              <p:custDataLst>
                <p:tags r:id="rId72"/>
              </p:custDataLst>
            </p:nvPr>
          </p:nvSpPr>
          <p:spPr>
            <a:xfrm>
              <a:off x="4334905" y="3282696"/>
              <a:ext cx="292608" cy="292608"/>
            </a:xfrm>
            <a:custGeom>
              <a:avLst/>
              <a:gdLst/>
              <a:ahLst/>
              <a:cxnLst/>
              <a:rect l="l" t="t" r="r" b="b"/>
              <a:pathLst>
                <a:path w="635000" h="635000">
                  <a:moveTo>
                    <a:pt x="317500" y="0"/>
                  </a:moveTo>
                  <a:arcTo wR="317500" hR="317500" stAng="16200000" swAng="5616000"/>
                  <a:lnTo>
                    <a:pt x="317500" y="317500"/>
                  </a:lnTo>
                  <a:close/>
                </a:path>
                <a:path w="635000" h="635000" fill="none">
                  <a:moveTo>
                    <a:pt x="634373" y="337435"/>
                  </a:moveTo>
                  <a:arcTo wR="317500" hR="317500" stAng="216000" swAng="15983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7" name="Harvey 27/100 [27]">
              <a:extLst>
                <a:ext uri="{FF2B5EF4-FFF2-40B4-BE49-F238E27FC236}">
                  <a16:creationId xmlns:a16="http://schemas.microsoft.com/office/drawing/2014/main" id="{E2928B53-FC5C-427C-AE65-9286773D84B2}"/>
                </a:ext>
              </a:extLst>
            </p:cNvPr>
            <p:cNvSpPr>
              <a:spLocks noChangeAspect="1"/>
            </p:cNvSpPr>
            <p:nvPr>
              <p:custDataLst>
                <p:tags r:id="rId73"/>
              </p:custDataLst>
            </p:nvPr>
          </p:nvSpPr>
          <p:spPr>
            <a:xfrm>
              <a:off x="4334905" y="3282696"/>
              <a:ext cx="292608" cy="292608"/>
            </a:xfrm>
            <a:custGeom>
              <a:avLst/>
              <a:gdLst/>
              <a:ahLst/>
              <a:cxnLst/>
              <a:rect l="l" t="t" r="r" b="b"/>
              <a:pathLst>
                <a:path w="635000" h="635000">
                  <a:moveTo>
                    <a:pt x="317500" y="0"/>
                  </a:moveTo>
                  <a:arcTo wR="317500" hR="317500" stAng="16200000" swAng="5832000"/>
                  <a:lnTo>
                    <a:pt x="317500" y="317500"/>
                  </a:lnTo>
                  <a:close/>
                </a:path>
                <a:path w="635000" h="635000" fill="none">
                  <a:moveTo>
                    <a:pt x="632496" y="357293"/>
                  </a:moveTo>
                  <a:arcTo wR="317500" hR="317500" stAng="432000" swAng="1576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8" name="Harvey 28/100 [28]">
              <a:extLst>
                <a:ext uri="{FF2B5EF4-FFF2-40B4-BE49-F238E27FC236}">
                  <a16:creationId xmlns:a16="http://schemas.microsoft.com/office/drawing/2014/main" id="{D8CF4F20-8FEC-47FF-9B86-E818143B2C19}"/>
                </a:ext>
              </a:extLst>
            </p:cNvPr>
            <p:cNvSpPr>
              <a:spLocks noChangeAspect="1"/>
            </p:cNvSpPr>
            <p:nvPr>
              <p:custDataLst>
                <p:tags r:id="rId74"/>
              </p:custDataLst>
            </p:nvPr>
          </p:nvSpPr>
          <p:spPr>
            <a:xfrm>
              <a:off x="4334905" y="3282696"/>
              <a:ext cx="292608" cy="292608"/>
            </a:xfrm>
            <a:custGeom>
              <a:avLst/>
              <a:gdLst/>
              <a:ahLst/>
              <a:cxnLst/>
              <a:rect l="l" t="t" r="r" b="b"/>
              <a:pathLst>
                <a:path w="635000" h="635000">
                  <a:moveTo>
                    <a:pt x="317500" y="0"/>
                  </a:moveTo>
                  <a:arcTo wR="317500" hR="317500" stAng="16200000" swAng="6048000"/>
                  <a:lnTo>
                    <a:pt x="317500" y="317500"/>
                  </a:lnTo>
                  <a:close/>
                </a:path>
                <a:path w="635000" h="635000" fill="none">
                  <a:moveTo>
                    <a:pt x="629376" y="376993"/>
                  </a:moveTo>
                  <a:arcTo wR="317500" hR="317500" stAng="648000" swAng="1555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59" name="Harvey 29/100 [29]">
              <a:extLst>
                <a:ext uri="{FF2B5EF4-FFF2-40B4-BE49-F238E27FC236}">
                  <a16:creationId xmlns:a16="http://schemas.microsoft.com/office/drawing/2014/main" id="{E1AF074D-4599-4D0E-8078-66303FEBDE44}"/>
                </a:ext>
              </a:extLst>
            </p:cNvPr>
            <p:cNvSpPr>
              <a:spLocks noChangeAspect="1"/>
            </p:cNvSpPr>
            <p:nvPr>
              <p:custDataLst>
                <p:tags r:id="rId75"/>
              </p:custDataLst>
            </p:nvPr>
          </p:nvSpPr>
          <p:spPr>
            <a:xfrm>
              <a:off x="4334905" y="3282696"/>
              <a:ext cx="292608" cy="292608"/>
            </a:xfrm>
            <a:custGeom>
              <a:avLst/>
              <a:gdLst/>
              <a:ahLst/>
              <a:cxnLst/>
              <a:rect l="l" t="t" r="r" b="b"/>
              <a:pathLst>
                <a:path w="635000" h="635000">
                  <a:moveTo>
                    <a:pt x="317500" y="0"/>
                  </a:moveTo>
                  <a:arcTo wR="317500" hR="317500" stAng="16200000" swAng="6263999"/>
                  <a:lnTo>
                    <a:pt x="317500" y="317500"/>
                  </a:lnTo>
                  <a:close/>
                </a:path>
                <a:path w="635000" h="635000" fill="none">
                  <a:moveTo>
                    <a:pt x="625025" y="396459"/>
                  </a:moveTo>
                  <a:arcTo wR="317500" hR="317500" stAng="863999" swAng="1533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0" name="Harvey 30/100 [30]">
              <a:extLst>
                <a:ext uri="{FF2B5EF4-FFF2-40B4-BE49-F238E27FC236}">
                  <a16:creationId xmlns:a16="http://schemas.microsoft.com/office/drawing/2014/main" id="{2DF9C982-C062-4899-8A5F-20F49AD9E1B5}"/>
                </a:ext>
              </a:extLst>
            </p:cNvPr>
            <p:cNvSpPr>
              <a:spLocks noChangeAspect="1"/>
            </p:cNvSpPr>
            <p:nvPr>
              <p:custDataLst>
                <p:tags r:id="rId76"/>
              </p:custDataLst>
            </p:nvPr>
          </p:nvSpPr>
          <p:spPr>
            <a:xfrm>
              <a:off x="4334905" y="3282696"/>
              <a:ext cx="292608" cy="292608"/>
            </a:xfrm>
            <a:custGeom>
              <a:avLst/>
              <a:gdLst/>
              <a:ahLst/>
              <a:cxnLst/>
              <a:rect l="l" t="t" r="r" b="b"/>
              <a:pathLst>
                <a:path w="635000" h="635000">
                  <a:moveTo>
                    <a:pt x="317500" y="0"/>
                  </a:moveTo>
                  <a:arcTo wR="317500" hR="317500" stAng="16200000" swAng="6480000"/>
                  <a:lnTo>
                    <a:pt x="317500" y="317500"/>
                  </a:lnTo>
                  <a:close/>
                </a:path>
                <a:path w="635000" h="635000" fill="none">
                  <a:moveTo>
                    <a:pt x="619460" y="415612"/>
                  </a:moveTo>
                  <a:arcTo wR="317500" hR="317500" stAng="1080000" swAng="15119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1" name="Harvey 31/100 [31]">
              <a:extLst>
                <a:ext uri="{FF2B5EF4-FFF2-40B4-BE49-F238E27FC236}">
                  <a16:creationId xmlns:a16="http://schemas.microsoft.com/office/drawing/2014/main" id="{E98CD797-9DD9-4143-9058-D1ABF95E7406}"/>
                </a:ext>
              </a:extLst>
            </p:cNvPr>
            <p:cNvSpPr>
              <a:spLocks noChangeAspect="1"/>
            </p:cNvSpPr>
            <p:nvPr>
              <p:custDataLst>
                <p:tags r:id="rId77"/>
              </p:custDataLst>
            </p:nvPr>
          </p:nvSpPr>
          <p:spPr>
            <a:xfrm>
              <a:off x="4334905" y="3282696"/>
              <a:ext cx="292608" cy="292608"/>
            </a:xfrm>
            <a:custGeom>
              <a:avLst/>
              <a:gdLst/>
              <a:ahLst/>
              <a:cxnLst/>
              <a:rect l="l" t="t" r="r" b="b"/>
              <a:pathLst>
                <a:path w="635000" h="635000">
                  <a:moveTo>
                    <a:pt x="317500" y="0"/>
                  </a:moveTo>
                  <a:arcTo wR="317500" hR="317500" stAng="16200000" swAng="6696000"/>
                  <a:lnTo>
                    <a:pt x="317500" y="317500"/>
                  </a:lnTo>
                  <a:close/>
                </a:path>
                <a:path w="635000" h="635000" fill="none">
                  <a:moveTo>
                    <a:pt x="612704" y="434379"/>
                  </a:moveTo>
                  <a:arcTo wR="317500" hR="317500" stAng="1295999" swAng="14903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2" name="Harvey 32/100 [32]">
              <a:extLst>
                <a:ext uri="{FF2B5EF4-FFF2-40B4-BE49-F238E27FC236}">
                  <a16:creationId xmlns:a16="http://schemas.microsoft.com/office/drawing/2014/main" id="{39029FE4-844F-47DA-8FEF-FB68673FF10C}"/>
                </a:ext>
              </a:extLst>
            </p:cNvPr>
            <p:cNvSpPr>
              <a:spLocks noChangeAspect="1"/>
            </p:cNvSpPr>
            <p:nvPr>
              <p:custDataLst>
                <p:tags r:id="rId78"/>
              </p:custDataLst>
            </p:nvPr>
          </p:nvSpPr>
          <p:spPr>
            <a:xfrm>
              <a:off x="4334905" y="3282696"/>
              <a:ext cx="292608" cy="292608"/>
            </a:xfrm>
            <a:custGeom>
              <a:avLst/>
              <a:gdLst/>
              <a:ahLst/>
              <a:cxnLst/>
              <a:rect l="l" t="t" r="r" b="b"/>
              <a:pathLst>
                <a:path w="635000" h="635000">
                  <a:moveTo>
                    <a:pt x="317500" y="0"/>
                  </a:moveTo>
                  <a:arcTo wR="317500" hR="317500" stAng="16200000" swAng="6912000"/>
                  <a:lnTo>
                    <a:pt x="317500" y="317500"/>
                  </a:lnTo>
                  <a:close/>
                </a:path>
                <a:path w="635000" h="635000" fill="none">
                  <a:moveTo>
                    <a:pt x="604782" y="452684"/>
                  </a:moveTo>
                  <a:arcTo wR="317500" hR="317500" stAng="1512000" swAng="14687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3" name="Harvey 33/100 [33]">
              <a:extLst>
                <a:ext uri="{FF2B5EF4-FFF2-40B4-BE49-F238E27FC236}">
                  <a16:creationId xmlns:a16="http://schemas.microsoft.com/office/drawing/2014/main" id="{B99AA4D4-9C74-447B-89EF-8FD268FF95EE}"/>
                </a:ext>
              </a:extLst>
            </p:cNvPr>
            <p:cNvSpPr>
              <a:spLocks noChangeAspect="1"/>
            </p:cNvSpPr>
            <p:nvPr>
              <p:custDataLst>
                <p:tags r:id="rId79"/>
              </p:custDataLst>
            </p:nvPr>
          </p:nvSpPr>
          <p:spPr>
            <a:xfrm>
              <a:off x="4334905" y="3282696"/>
              <a:ext cx="292608" cy="292608"/>
            </a:xfrm>
            <a:custGeom>
              <a:avLst/>
              <a:gdLst/>
              <a:ahLst/>
              <a:cxnLst/>
              <a:rect l="l" t="t" r="r" b="b"/>
              <a:pathLst>
                <a:path w="635000" h="635000">
                  <a:moveTo>
                    <a:pt x="317500" y="0"/>
                  </a:moveTo>
                  <a:arcTo wR="317500" hR="317500" stAng="16200000" swAng="7128000"/>
                  <a:lnTo>
                    <a:pt x="317500" y="317500"/>
                  </a:lnTo>
                  <a:close/>
                </a:path>
                <a:path w="635000" h="635000" fill="none">
                  <a:moveTo>
                    <a:pt x="595727" y="470456"/>
                  </a:moveTo>
                  <a:arcTo wR="317500" hR="317500" stAng="1728000" swAng="1447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4" name="Harvey 34/100 [34]">
              <a:extLst>
                <a:ext uri="{FF2B5EF4-FFF2-40B4-BE49-F238E27FC236}">
                  <a16:creationId xmlns:a16="http://schemas.microsoft.com/office/drawing/2014/main" id="{0880CCDE-4DDE-49A8-AFB2-FDDCE314B4D3}"/>
                </a:ext>
              </a:extLst>
            </p:cNvPr>
            <p:cNvSpPr>
              <a:spLocks noChangeAspect="1"/>
            </p:cNvSpPr>
            <p:nvPr>
              <p:custDataLst>
                <p:tags r:id="rId80"/>
              </p:custDataLst>
            </p:nvPr>
          </p:nvSpPr>
          <p:spPr>
            <a:xfrm>
              <a:off x="4334905" y="3282696"/>
              <a:ext cx="292608" cy="292608"/>
            </a:xfrm>
            <a:custGeom>
              <a:avLst/>
              <a:gdLst/>
              <a:ahLst/>
              <a:cxnLst/>
              <a:rect l="l" t="t" r="r" b="b"/>
              <a:pathLst>
                <a:path w="635000" h="635000">
                  <a:moveTo>
                    <a:pt x="317500" y="0"/>
                  </a:moveTo>
                  <a:arcTo wR="317500" hR="317500" stAng="16200000" swAng="7344000"/>
                  <a:lnTo>
                    <a:pt x="317500" y="317500"/>
                  </a:lnTo>
                  <a:close/>
                </a:path>
                <a:path w="635000" h="635000" fill="none">
                  <a:moveTo>
                    <a:pt x="585574" y="487625"/>
                  </a:moveTo>
                  <a:arcTo wR="317500" hR="317500" stAng="1944000" swAng="14255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5" name="Harvey 35/100 [35]">
              <a:extLst>
                <a:ext uri="{FF2B5EF4-FFF2-40B4-BE49-F238E27FC236}">
                  <a16:creationId xmlns:a16="http://schemas.microsoft.com/office/drawing/2014/main" id="{F37E834A-F9D8-4623-BC85-60359856CCD0}"/>
                </a:ext>
              </a:extLst>
            </p:cNvPr>
            <p:cNvSpPr>
              <a:spLocks noChangeAspect="1"/>
            </p:cNvSpPr>
            <p:nvPr>
              <p:custDataLst>
                <p:tags r:id="rId81"/>
              </p:custDataLst>
            </p:nvPr>
          </p:nvSpPr>
          <p:spPr>
            <a:xfrm>
              <a:off x="4334905" y="3282696"/>
              <a:ext cx="292608" cy="292608"/>
            </a:xfrm>
            <a:custGeom>
              <a:avLst/>
              <a:gdLst/>
              <a:ahLst/>
              <a:cxnLst/>
              <a:rect l="l" t="t" r="r" b="b"/>
              <a:pathLst>
                <a:path w="635000" h="635000">
                  <a:moveTo>
                    <a:pt x="317500" y="0"/>
                  </a:moveTo>
                  <a:arcTo wR="317500" hR="317500" stAng="16200000" swAng="7559999"/>
                  <a:lnTo>
                    <a:pt x="317500" y="317500"/>
                  </a:lnTo>
                  <a:close/>
                </a:path>
                <a:path w="635000" h="635000" fill="none">
                  <a:moveTo>
                    <a:pt x="574362" y="504121"/>
                  </a:moveTo>
                  <a:arcTo wR="317500" hR="317500" stAng="2159999" swAng="1404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6" name="Harvey 36/100 [36]">
              <a:extLst>
                <a:ext uri="{FF2B5EF4-FFF2-40B4-BE49-F238E27FC236}">
                  <a16:creationId xmlns:a16="http://schemas.microsoft.com/office/drawing/2014/main" id="{15163940-B229-4368-B727-3714123C78AB}"/>
                </a:ext>
              </a:extLst>
            </p:cNvPr>
            <p:cNvSpPr>
              <a:spLocks noChangeAspect="1"/>
            </p:cNvSpPr>
            <p:nvPr>
              <p:custDataLst>
                <p:tags r:id="rId82"/>
              </p:custDataLst>
            </p:nvPr>
          </p:nvSpPr>
          <p:spPr>
            <a:xfrm>
              <a:off x="4334905" y="3282696"/>
              <a:ext cx="292608" cy="292608"/>
            </a:xfrm>
            <a:custGeom>
              <a:avLst/>
              <a:gdLst/>
              <a:ahLst/>
              <a:cxnLst/>
              <a:rect l="l" t="t" r="r" b="b"/>
              <a:pathLst>
                <a:path w="635000" h="635000">
                  <a:moveTo>
                    <a:pt x="317500" y="0"/>
                  </a:moveTo>
                  <a:arcTo wR="317500" hR="317500" stAng="16200000" swAng="7776000"/>
                  <a:lnTo>
                    <a:pt x="317500" y="317500"/>
                  </a:lnTo>
                  <a:close/>
                </a:path>
                <a:path w="635000" h="635000" fill="none">
                  <a:moveTo>
                    <a:pt x="562137" y="519882"/>
                  </a:moveTo>
                  <a:arcTo wR="317500" hR="317500" stAng="2375999" swAng="1382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7" name="Harvey 37/100 [37]">
              <a:extLst>
                <a:ext uri="{FF2B5EF4-FFF2-40B4-BE49-F238E27FC236}">
                  <a16:creationId xmlns:a16="http://schemas.microsoft.com/office/drawing/2014/main" id="{64BAECDC-27C7-4333-B9D8-59DE42A1B1AA}"/>
                </a:ext>
              </a:extLst>
            </p:cNvPr>
            <p:cNvSpPr>
              <a:spLocks noChangeAspect="1"/>
            </p:cNvSpPr>
            <p:nvPr>
              <p:custDataLst>
                <p:tags r:id="rId83"/>
              </p:custDataLst>
            </p:nvPr>
          </p:nvSpPr>
          <p:spPr>
            <a:xfrm>
              <a:off x="4334905" y="3282696"/>
              <a:ext cx="292608" cy="292608"/>
            </a:xfrm>
            <a:custGeom>
              <a:avLst/>
              <a:gdLst/>
              <a:ahLst/>
              <a:cxnLst/>
              <a:rect l="l" t="t" r="r" b="b"/>
              <a:pathLst>
                <a:path w="635000" h="635000">
                  <a:moveTo>
                    <a:pt x="317500" y="0"/>
                  </a:moveTo>
                  <a:arcTo wR="317500" hR="317500" stAng="16200000" swAng="7991999"/>
                  <a:lnTo>
                    <a:pt x="317500" y="317500"/>
                  </a:lnTo>
                  <a:close/>
                </a:path>
                <a:path w="635000" h="635000" fill="none">
                  <a:moveTo>
                    <a:pt x="548947" y="534843"/>
                  </a:moveTo>
                  <a:arcTo wR="317500" hR="317500" stAng="2591999" swAng="1360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8" name="Harvey 38/100 [38]">
              <a:extLst>
                <a:ext uri="{FF2B5EF4-FFF2-40B4-BE49-F238E27FC236}">
                  <a16:creationId xmlns:a16="http://schemas.microsoft.com/office/drawing/2014/main" id="{4F018A0A-A74A-4E47-BC47-203679D4F8C0}"/>
                </a:ext>
              </a:extLst>
            </p:cNvPr>
            <p:cNvSpPr>
              <a:spLocks noChangeAspect="1"/>
            </p:cNvSpPr>
            <p:nvPr>
              <p:custDataLst>
                <p:tags r:id="rId84"/>
              </p:custDataLst>
            </p:nvPr>
          </p:nvSpPr>
          <p:spPr>
            <a:xfrm>
              <a:off x="4334905" y="3282696"/>
              <a:ext cx="292608" cy="292608"/>
            </a:xfrm>
            <a:custGeom>
              <a:avLst/>
              <a:gdLst/>
              <a:ahLst/>
              <a:cxnLst/>
              <a:rect l="l" t="t" r="r" b="b"/>
              <a:pathLst>
                <a:path w="635000" h="635000">
                  <a:moveTo>
                    <a:pt x="317500" y="0"/>
                  </a:moveTo>
                  <a:arcTo wR="317500" hR="317500" stAng="16200000" swAng="8208000"/>
                  <a:lnTo>
                    <a:pt x="317500" y="317500"/>
                  </a:lnTo>
                  <a:close/>
                </a:path>
                <a:path w="635000" h="635000" fill="none">
                  <a:moveTo>
                    <a:pt x="534843" y="548947"/>
                  </a:moveTo>
                  <a:arcTo wR="317500" hR="317500" stAng="2808000" swAng="1339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69" name="Harvey 39/100 [39]">
              <a:extLst>
                <a:ext uri="{FF2B5EF4-FFF2-40B4-BE49-F238E27FC236}">
                  <a16:creationId xmlns:a16="http://schemas.microsoft.com/office/drawing/2014/main" id="{ACA75957-9FDB-46A2-82EC-77103CBEAC52}"/>
                </a:ext>
              </a:extLst>
            </p:cNvPr>
            <p:cNvSpPr>
              <a:spLocks noChangeAspect="1"/>
            </p:cNvSpPr>
            <p:nvPr>
              <p:custDataLst>
                <p:tags r:id="rId85"/>
              </p:custDataLst>
            </p:nvPr>
          </p:nvSpPr>
          <p:spPr>
            <a:xfrm>
              <a:off x="4334905" y="3282696"/>
              <a:ext cx="292608" cy="292608"/>
            </a:xfrm>
            <a:custGeom>
              <a:avLst/>
              <a:gdLst/>
              <a:ahLst/>
              <a:cxnLst/>
              <a:rect l="l" t="t" r="r" b="b"/>
              <a:pathLst>
                <a:path w="635000" h="635000">
                  <a:moveTo>
                    <a:pt x="317500" y="0"/>
                  </a:moveTo>
                  <a:arcTo wR="317500" hR="317500" stAng="16200000" swAng="8424000"/>
                  <a:lnTo>
                    <a:pt x="317500" y="317500"/>
                  </a:lnTo>
                  <a:close/>
                </a:path>
                <a:path w="635000" h="635000" fill="none">
                  <a:moveTo>
                    <a:pt x="519882" y="562137"/>
                  </a:moveTo>
                  <a:arcTo wR="317500" hR="317500" stAng="3024000" swAng="1317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0" name="Harvey 40/100 [40]">
              <a:extLst>
                <a:ext uri="{FF2B5EF4-FFF2-40B4-BE49-F238E27FC236}">
                  <a16:creationId xmlns:a16="http://schemas.microsoft.com/office/drawing/2014/main" id="{025DFA7F-A073-422A-8D20-E27D1ABE4342}"/>
                </a:ext>
              </a:extLst>
            </p:cNvPr>
            <p:cNvSpPr>
              <a:spLocks noChangeAspect="1"/>
            </p:cNvSpPr>
            <p:nvPr>
              <p:custDataLst>
                <p:tags r:id="rId86"/>
              </p:custDataLst>
            </p:nvPr>
          </p:nvSpPr>
          <p:spPr>
            <a:xfrm>
              <a:off x="4334905" y="3282696"/>
              <a:ext cx="292608" cy="292608"/>
            </a:xfrm>
            <a:custGeom>
              <a:avLst/>
              <a:gdLst/>
              <a:ahLst/>
              <a:cxnLst/>
              <a:rect l="l" t="t" r="r" b="b"/>
              <a:pathLst>
                <a:path w="635000" h="635000">
                  <a:moveTo>
                    <a:pt x="317500" y="0"/>
                  </a:moveTo>
                  <a:arcTo wR="317500" hR="317500" stAng="16200000" swAng="8640000"/>
                  <a:lnTo>
                    <a:pt x="317500" y="317500"/>
                  </a:lnTo>
                  <a:close/>
                </a:path>
                <a:path w="635000" h="635000" fill="none">
                  <a:moveTo>
                    <a:pt x="504121" y="574362"/>
                  </a:moveTo>
                  <a:arcTo wR="317500" hR="317500" stAng="3240000" swAng="1296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1" name="Harvey 41/100 [41]">
              <a:extLst>
                <a:ext uri="{FF2B5EF4-FFF2-40B4-BE49-F238E27FC236}">
                  <a16:creationId xmlns:a16="http://schemas.microsoft.com/office/drawing/2014/main" id="{BF311CE9-A4CB-4965-8F0F-5B6811E9FB20}"/>
                </a:ext>
              </a:extLst>
            </p:cNvPr>
            <p:cNvSpPr>
              <a:spLocks noChangeAspect="1"/>
            </p:cNvSpPr>
            <p:nvPr>
              <p:custDataLst>
                <p:tags r:id="rId87"/>
              </p:custDataLst>
            </p:nvPr>
          </p:nvSpPr>
          <p:spPr>
            <a:xfrm>
              <a:off x="4334905" y="3282696"/>
              <a:ext cx="292608" cy="292608"/>
            </a:xfrm>
            <a:custGeom>
              <a:avLst/>
              <a:gdLst/>
              <a:ahLst/>
              <a:cxnLst/>
              <a:rect l="l" t="t" r="r" b="b"/>
              <a:pathLst>
                <a:path w="635000" h="635000">
                  <a:moveTo>
                    <a:pt x="317500" y="0"/>
                  </a:moveTo>
                  <a:arcTo wR="317500" hR="317500" stAng="16200000" swAng="8856000"/>
                  <a:lnTo>
                    <a:pt x="317500" y="317500"/>
                  </a:lnTo>
                  <a:close/>
                </a:path>
                <a:path w="635000" h="635000" fill="none">
                  <a:moveTo>
                    <a:pt x="487625" y="585574"/>
                  </a:moveTo>
                  <a:arcTo wR="317500" hR="317500" stAng="3455999" swAng="1274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2" name="Harvey 42/100 [42]">
              <a:extLst>
                <a:ext uri="{FF2B5EF4-FFF2-40B4-BE49-F238E27FC236}">
                  <a16:creationId xmlns:a16="http://schemas.microsoft.com/office/drawing/2014/main" id="{1B415A3D-1E85-4E6A-8BAB-3BB56600BA4F}"/>
                </a:ext>
              </a:extLst>
            </p:cNvPr>
            <p:cNvSpPr>
              <a:spLocks noChangeAspect="1"/>
            </p:cNvSpPr>
            <p:nvPr>
              <p:custDataLst>
                <p:tags r:id="rId88"/>
              </p:custDataLst>
            </p:nvPr>
          </p:nvSpPr>
          <p:spPr>
            <a:xfrm>
              <a:off x="4334905" y="3282696"/>
              <a:ext cx="292608" cy="292608"/>
            </a:xfrm>
            <a:custGeom>
              <a:avLst/>
              <a:gdLst/>
              <a:ahLst/>
              <a:cxnLst/>
              <a:rect l="l" t="t" r="r" b="b"/>
              <a:pathLst>
                <a:path w="635000" h="635000">
                  <a:moveTo>
                    <a:pt x="317500" y="0"/>
                  </a:moveTo>
                  <a:arcTo wR="317500" hR="317500" stAng="16200000" swAng="9072000"/>
                  <a:lnTo>
                    <a:pt x="317500" y="317500"/>
                  </a:lnTo>
                  <a:close/>
                </a:path>
                <a:path w="635000" h="635000" fill="none">
                  <a:moveTo>
                    <a:pt x="470456" y="595727"/>
                  </a:moveTo>
                  <a:arcTo wR="317500" hR="317500" stAng="3671999" swAng="1252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3" name="Harvey 43/100 [43]">
              <a:extLst>
                <a:ext uri="{FF2B5EF4-FFF2-40B4-BE49-F238E27FC236}">
                  <a16:creationId xmlns:a16="http://schemas.microsoft.com/office/drawing/2014/main" id="{7EAD6077-4487-4E7D-846D-445E65B5291C}"/>
                </a:ext>
              </a:extLst>
            </p:cNvPr>
            <p:cNvSpPr>
              <a:spLocks noChangeAspect="1"/>
            </p:cNvSpPr>
            <p:nvPr>
              <p:custDataLst>
                <p:tags r:id="rId89"/>
              </p:custDataLst>
            </p:nvPr>
          </p:nvSpPr>
          <p:spPr>
            <a:xfrm>
              <a:off x="4334905" y="3282696"/>
              <a:ext cx="292608" cy="292608"/>
            </a:xfrm>
            <a:custGeom>
              <a:avLst/>
              <a:gdLst/>
              <a:ahLst/>
              <a:cxnLst/>
              <a:rect l="l" t="t" r="r" b="b"/>
              <a:pathLst>
                <a:path w="635000" h="635000">
                  <a:moveTo>
                    <a:pt x="317500" y="0"/>
                  </a:moveTo>
                  <a:arcTo wR="317500" hR="317500" stAng="16200000" swAng="9288000"/>
                  <a:lnTo>
                    <a:pt x="317500" y="317500"/>
                  </a:lnTo>
                  <a:close/>
                </a:path>
                <a:path w="635000" h="635000" fill="none">
                  <a:moveTo>
                    <a:pt x="452684" y="604782"/>
                  </a:moveTo>
                  <a:arcTo wR="317500" hR="317500" stAng="3888000" swAng="1231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4" name="Harvey 44/100 [44]">
              <a:extLst>
                <a:ext uri="{FF2B5EF4-FFF2-40B4-BE49-F238E27FC236}">
                  <a16:creationId xmlns:a16="http://schemas.microsoft.com/office/drawing/2014/main" id="{4B57ADAF-4A83-4CB4-8920-E2B9F994E83E}"/>
                </a:ext>
              </a:extLst>
            </p:cNvPr>
            <p:cNvSpPr>
              <a:spLocks noChangeAspect="1"/>
            </p:cNvSpPr>
            <p:nvPr>
              <p:custDataLst>
                <p:tags r:id="rId90"/>
              </p:custDataLst>
            </p:nvPr>
          </p:nvSpPr>
          <p:spPr>
            <a:xfrm>
              <a:off x="4334905" y="3282696"/>
              <a:ext cx="292608" cy="292608"/>
            </a:xfrm>
            <a:custGeom>
              <a:avLst/>
              <a:gdLst/>
              <a:ahLst/>
              <a:cxnLst/>
              <a:rect l="l" t="t" r="r" b="b"/>
              <a:pathLst>
                <a:path w="635000" h="635000">
                  <a:moveTo>
                    <a:pt x="317500" y="0"/>
                  </a:moveTo>
                  <a:arcTo wR="317500" hR="317500" stAng="16200000" swAng="9504000"/>
                  <a:lnTo>
                    <a:pt x="317500" y="317500"/>
                  </a:lnTo>
                  <a:close/>
                </a:path>
                <a:path w="635000" h="635000" fill="none">
                  <a:moveTo>
                    <a:pt x="434379" y="612704"/>
                  </a:moveTo>
                  <a:arcTo wR="317500" hR="317500" stAng="4104000" swAng="1209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5" name="Harvey 45/100 [45]">
              <a:extLst>
                <a:ext uri="{FF2B5EF4-FFF2-40B4-BE49-F238E27FC236}">
                  <a16:creationId xmlns:a16="http://schemas.microsoft.com/office/drawing/2014/main" id="{FF3E5416-AC43-4CBB-A32A-A966ED03106F}"/>
                </a:ext>
              </a:extLst>
            </p:cNvPr>
            <p:cNvSpPr>
              <a:spLocks noChangeAspect="1"/>
            </p:cNvSpPr>
            <p:nvPr>
              <p:custDataLst>
                <p:tags r:id="rId91"/>
              </p:custDataLst>
            </p:nvPr>
          </p:nvSpPr>
          <p:spPr>
            <a:xfrm>
              <a:off x="4334905" y="3282696"/>
              <a:ext cx="292608" cy="292608"/>
            </a:xfrm>
            <a:custGeom>
              <a:avLst/>
              <a:gdLst/>
              <a:ahLst/>
              <a:cxnLst/>
              <a:rect l="l" t="t" r="r" b="b"/>
              <a:pathLst>
                <a:path w="635000" h="635000">
                  <a:moveTo>
                    <a:pt x="317500" y="0"/>
                  </a:moveTo>
                  <a:arcTo wR="317500" hR="317500" stAng="16200000" swAng="9720000"/>
                  <a:lnTo>
                    <a:pt x="317500" y="317500"/>
                  </a:lnTo>
                  <a:close/>
                </a:path>
                <a:path w="635000" h="635000" fill="none">
                  <a:moveTo>
                    <a:pt x="415612" y="619460"/>
                  </a:moveTo>
                  <a:arcTo wR="317500" hR="317500" stAng="4320000" swAng="1188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6" name="Harvey 46/100 [46]">
              <a:extLst>
                <a:ext uri="{FF2B5EF4-FFF2-40B4-BE49-F238E27FC236}">
                  <a16:creationId xmlns:a16="http://schemas.microsoft.com/office/drawing/2014/main" id="{49AFF9C1-C19A-487C-A4C1-47DA87277C3B}"/>
                </a:ext>
              </a:extLst>
            </p:cNvPr>
            <p:cNvSpPr>
              <a:spLocks noChangeAspect="1"/>
            </p:cNvSpPr>
            <p:nvPr>
              <p:custDataLst>
                <p:tags r:id="rId92"/>
              </p:custDataLst>
            </p:nvPr>
          </p:nvSpPr>
          <p:spPr>
            <a:xfrm>
              <a:off x="4334905" y="3282696"/>
              <a:ext cx="292608" cy="292608"/>
            </a:xfrm>
            <a:custGeom>
              <a:avLst/>
              <a:gdLst/>
              <a:ahLst/>
              <a:cxnLst/>
              <a:rect l="l" t="t" r="r" b="b"/>
              <a:pathLst>
                <a:path w="635000" h="635000">
                  <a:moveTo>
                    <a:pt x="317500" y="0"/>
                  </a:moveTo>
                  <a:arcTo wR="317500" hR="317500" stAng="16200000" swAng="9936000"/>
                  <a:lnTo>
                    <a:pt x="317500" y="317500"/>
                  </a:lnTo>
                  <a:close/>
                </a:path>
                <a:path w="635000" h="635000" fill="none">
                  <a:moveTo>
                    <a:pt x="396459" y="625025"/>
                  </a:moveTo>
                  <a:arcTo wR="317500" hR="317500" stAng="4536000" swAng="1166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7" name="Harvey 47/100 [47]">
              <a:extLst>
                <a:ext uri="{FF2B5EF4-FFF2-40B4-BE49-F238E27FC236}">
                  <a16:creationId xmlns:a16="http://schemas.microsoft.com/office/drawing/2014/main" id="{F35AEE09-D82F-438F-9D01-96C6876241F1}"/>
                </a:ext>
              </a:extLst>
            </p:cNvPr>
            <p:cNvSpPr>
              <a:spLocks noChangeAspect="1"/>
            </p:cNvSpPr>
            <p:nvPr>
              <p:custDataLst>
                <p:tags r:id="rId93"/>
              </p:custDataLst>
            </p:nvPr>
          </p:nvSpPr>
          <p:spPr>
            <a:xfrm>
              <a:off x="4334905" y="3282696"/>
              <a:ext cx="292608" cy="292608"/>
            </a:xfrm>
            <a:custGeom>
              <a:avLst/>
              <a:gdLst/>
              <a:ahLst/>
              <a:cxnLst/>
              <a:rect l="l" t="t" r="r" b="b"/>
              <a:pathLst>
                <a:path w="635000" h="635000">
                  <a:moveTo>
                    <a:pt x="317500" y="0"/>
                  </a:moveTo>
                  <a:arcTo wR="317500" hR="317500" stAng="16200000" swAng="10152000"/>
                  <a:lnTo>
                    <a:pt x="317500" y="317500"/>
                  </a:lnTo>
                  <a:close/>
                </a:path>
                <a:path w="635000" h="635000" fill="none">
                  <a:moveTo>
                    <a:pt x="376993" y="629376"/>
                  </a:moveTo>
                  <a:arcTo wR="317500" hR="317500" stAng="4751999" swAng="1144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8" name="Harvey 48/100 [48]">
              <a:extLst>
                <a:ext uri="{FF2B5EF4-FFF2-40B4-BE49-F238E27FC236}">
                  <a16:creationId xmlns:a16="http://schemas.microsoft.com/office/drawing/2014/main" id="{4FC3325B-EEB2-4420-9715-1149CEACE9AC}"/>
                </a:ext>
              </a:extLst>
            </p:cNvPr>
            <p:cNvSpPr>
              <a:spLocks noChangeAspect="1"/>
            </p:cNvSpPr>
            <p:nvPr>
              <p:custDataLst>
                <p:tags r:id="rId94"/>
              </p:custDataLst>
            </p:nvPr>
          </p:nvSpPr>
          <p:spPr>
            <a:xfrm>
              <a:off x="4334905" y="3282696"/>
              <a:ext cx="292608" cy="292608"/>
            </a:xfrm>
            <a:custGeom>
              <a:avLst/>
              <a:gdLst/>
              <a:ahLst/>
              <a:cxnLst/>
              <a:rect l="l" t="t" r="r" b="b"/>
              <a:pathLst>
                <a:path w="635000" h="635000">
                  <a:moveTo>
                    <a:pt x="317500" y="0"/>
                  </a:moveTo>
                  <a:arcTo wR="317500" hR="317500" stAng="16200000" swAng="10367999"/>
                  <a:lnTo>
                    <a:pt x="317500" y="317500"/>
                  </a:lnTo>
                  <a:close/>
                </a:path>
                <a:path w="635000" h="635000" fill="none">
                  <a:moveTo>
                    <a:pt x="357293" y="632496"/>
                  </a:moveTo>
                  <a:arcTo wR="317500" hR="317500" stAng="4967999" swAng="1123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79" name="Harvey 49/100 [49]">
              <a:extLst>
                <a:ext uri="{FF2B5EF4-FFF2-40B4-BE49-F238E27FC236}">
                  <a16:creationId xmlns:a16="http://schemas.microsoft.com/office/drawing/2014/main" id="{3BE00D50-8FCE-4E11-AA24-10B621732F20}"/>
                </a:ext>
              </a:extLst>
            </p:cNvPr>
            <p:cNvSpPr>
              <a:spLocks noChangeAspect="1"/>
            </p:cNvSpPr>
            <p:nvPr>
              <p:custDataLst>
                <p:tags r:id="rId95"/>
              </p:custDataLst>
            </p:nvPr>
          </p:nvSpPr>
          <p:spPr>
            <a:xfrm>
              <a:off x="4334905" y="3282696"/>
              <a:ext cx="292608" cy="292608"/>
            </a:xfrm>
            <a:custGeom>
              <a:avLst/>
              <a:gdLst/>
              <a:ahLst/>
              <a:cxnLst/>
              <a:rect l="l" t="t" r="r" b="b"/>
              <a:pathLst>
                <a:path w="635000" h="635000">
                  <a:moveTo>
                    <a:pt x="317500" y="0"/>
                  </a:moveTo>
                  <a:arcTo wR="317500" hR="317500" stAng="16200000" swAng="10584000"/>
                  <a:lnTo>
                    <a:pt x="317500" y="317500"/>
                  </a:lnTo>
                  <a:close/>
                </a:path>
                <a:path w="635000" h="635000" fill="none">
                  <a:moveTo>
                    <a:pt x="337435" y="634373"/>
                  </a:moveTo>
                  <a:arcTo wR="317500" hR="317500" stAng="5184000" swAng="1101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0" name="Harvey 50/100 [50]">
              <a:extLst>
                <a:ext uri="{FF2B5EF4-FFF2-40B4-BE49-F238E27FC236}">
                  <a16:creationId xmlns:a16="http://schemas.microsoft.com/office/drawing/2014/main" id="{97083993-8BFD-443F-A3A3-D28EF389CE2B}"/>
                </a:ext>
              </a:extLst>
            </p:cNvPr>
            <p:cNvSpPr>
              <a:spLocks noChangeAspect="1"/>
            </p:cNvSpPr>
            <p:nvPr>
              <p:custDataLst>
                <p:tags r:id="rId96"/>
              </p:custDataLst>
            </p:nvPr>
          </p:nvSpPr>
          <p:spPr>
            <a:xfrm>
              <a:off x="4334905" y="3282696"/>
              <a:ext cx="292608" cy="292608"/>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1" name="Harvey 51/100 [51]">
              <a:extLst>
                <a:ext uri="{FF2B5EF4-FFF2-40B4-BE49-F238E27FC236}">
                  <a16:creationId xmlns:a16="http://schemas.microsoft.com/office/drawing/2014/main" id="{BDE38762-18E9-47FF-895E-325F5976ECAA}"/>
                </a:ext>
              </a:extLst>
            </p:cNvPr>
            <p:cNvSpPr>
              <a:spLocks noChangeAspect="1"/>
            </p:cNvSpPr>
            <p:nvPr>
              <p:custDataLst>
                <p:tags r:id="rId97"/>
              </p:custDataLst>
            </p:nvPr>
          </p:nvSpPr>
          <p:spPr>
            <a:xfrm>
              <a:off x="4334905" y="3282696"/>
              <a:ext cx="292608" cy="292608"/>
            </a:xfrm>
            <a:custGeom>
              <a:avLst/>
              <a:gdLst/>
              <a:ahLst/>
              <a:cxnLst/>
              <a:rect l="l" t="t" r="r" b="b"/>
              <a:pathLst>
                <a:path w="635000" h="635000">
                  <a:moveTo>
                    <a:pt x="317500" y="0"/>
                  </a:moveTo>
                  <a:arcTo wR="317500" hR="317500" stAng="16200000" swAng="11016000"/>
                  <a:lnTo>
                    <a:pt x="317500" y="317500"/>
                  </a:lnTo>
                  <a:close/>
                </a:path>
                <a:path w="635000" h="635000" fill="none">
                  <a:moveTo>
                    <a:pt x="297564" y="634373"/>
                  </a:moveTo>
                  <a:arcTo wR="317500" hR="317500" stAng="5616000" swAng="1058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2" name="Harvey 52/100 [52]">
              <a:extLst>
                <a:ext uri="{FF2B5EF4-FFF2-40B4-BE49-F238E27FC236}">
                  <a16:creationId xmlns:a16="http://schemas.microsoft.com/office/drawing/2014/main" id="{785EAA21-FBCD-46DC-8430-7AB12F5A66AF}"/>
                </a:ext>
              </a:extLst>
            </p:cNvPr>
            <p:cNvSpPr>
              <a:spLocks noChangeAspect="1"/>
            </p:cNvSpPr>
            <p:nvPr>
              <p:custDataLst>
                <p:tags r:id="rId98"/>
              </p:custDataLst>
            </p:nvPr>
          </p:nvSpPr>
          <p:spPr>
            <a:xfrm>
              <a:off x="4334905" y="3282696"/>
              <a:ext cx="292608" cy="292608"/>
            </a:xfrm>
            <a:custGeom>
              <a:avLst/>
              <a:gdLst/>
              <a:ahLst/>
              <a:cxnLst/>
              <a:rect l="l" t="t" r="r" b="b"/>
              <a:pathLst>
                <a:path w="635000" h="635000">
                  <a:moveTo>
                    <a:pt x="317500" y="0"/>
                  </a:moveTo>
                  <a:arcTo wR="317500" hR="317500" stAng="16200000" swAng="11232000"/>
                  <a:lnTo>
                    <a:pt x="317500" y="317500"/>
                  </a:lnTo>
                  <a:close/>
                </a:path>
                <a:path w="635000" h="635000" fill="none">
                  <a:moveTo>
                    <a:pt x="277706" y="632496"/>
                  </a:moveTo>
                  <a:arcTo wR="317500" hR="317500" stAng="5832000" swAng="10367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3" name="Harvey 53/100 [53]">
              <a:extLst>
                <a:ext uri="{FF2B5EF4-FFF2-40B4-BE49-F238E27FC236}">
                  <a16:creationId xmlns:a16="http://schemas.microsoft.com/office/drawing/2014/main" id="{858D54BA-F4A5-4C67-830E-E85FF6EE735D}"/>
                </a:ext>
              </a:extLst>
            </p:cNvPr>
            <p:cNvSpPr>
              <a:spLocks noChangeAspect="1"/>
            </p:cNvSpPr>
            <p:nvPr>
              <p:custDataLst>
                <p:tags r:id="rId99"/>
              </p:custDataLst>
            </p:nvPr>
          </p:nvSpPr>
          <p:spPr>
            <a:xfrm>
              <a:off x="4334905" y="3282696"/>
              <a:ext cx="292608" cy="292608"/>
            </a:xfrm>
            <a:custGeom>
              <a:avLst/>
              <a:gdLst/>
              <a:ahLst/>
              <a:cxnLst/>
              <a:rect l="l" t="t" r="r" b="b"/>
              <a:pathLst>
                <a:path w="635000" h="635000">
                  <a:moveTo>
                    <a:pt x="317500" y="0"/>
                  </a:moveTo>
                  <a:arcTo wR="317500" hR="317500" stAng="16200000" swAng="11448000"/>
                  <a:lnTo>
                    <a:pt x="317500" y="317500"/>
                  </a:lnTo>
                  <a:close/>
                </a:path>
                <a:path w="635000" h="635000" fill="none">
                  <a:moveTo>
                    <a:pt x="258006" y="629376"/>
                  </a:moveTo>
                  <a:arcTo wR="317500" hR="317500" stAng="6048000" swAng="1015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4" name="Harvey 54/100 [54]">
              <a:extLst>
                <a:ext uri="{FF2B5EF4-FFF2-40B4-BE49-F238E27FC236}">
                  <a16:creationId xmlns:a16="http://schemas.microsoft.com/office/drawing/2014/main" id="{AC41BD7B-E1FA-4AED-B11C-E03936A672E6}"/>
                </a:ext>
              </a:extLst>
            </p:cNvPr>
            <p:cNvSpPr>
              <a:spLocks noChangeAspect="1"/>
            </p:cNvSpPr>
            <p:nvPr>
              <p:custDataLst>
                <p:tags r:id="rId100"/>
              </p:custDataLst>
            </p:nvPr>
          </p:nvSpPr>
          <p:spPr>
            <a:xfrm>
              <a:off x="4334905" y="3282696"/>
              <a:ext cx="292608" cy="292608"/>
            </a:xfrm>
            <a:custGeom>
              <a:avLst/>
              <a:gdLst/>
              <a:ahLst/>
              <a:cxnLst/>
              <a:rect l="l" t="t" r="r" b="b"/>
              <a:pathLst>
                <a:path w="635000" h="635000">
                  <a:moveTo>
                    <a:pt x="317500" y="0"/>
                  </a:moveTo>
                  <a:arcTo wR="317500" hR="317500" stAng="16200000" swAng="11664000"/>
                  <a:lnTo>
                    <a:pt x="317500" y="317500"/>
                  </a:lnTo>
                  <a:close/>
                </a:path>
                <a:path w="635000" h="635000" fill="none">
                  <a:moveTo>
                    <a:pt x="238540" y="625025"/>
                  </a:moveTo>
                  <a:arcTo wR="317500" hR="317500" stAng="6264000" swAng="993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5" name="Harvey 55/100 [55]">
              <a:extLst>
                <a:ext uri="{FF2B5EF4-FFF2-40B4-BE49-F238E27FC236}">
                  <a16:creationId xmlns:a16="http://schemas.microsoft.com/office/drawing/2014/main" id="{BAF901A0-5FD1-4B29-9AF9-DB8B19412429}"/>
                </a:ext>
              </a:extLst>
            </p:cNvPr>
            <p:cNvSpPr>
              <a:spLocks noChangeAspect="1"/>
            </p:cNvSpPr>
            <p:nvPr>
              <p:custDataLst>
                <p:tags r:id="rId101"/>
              </p:custDataLst>
            </p:nvPr>
          </p:nvSpPr>
          <p:spPr>
            <a:xfrm>
              <a:off x="4334905" y="3282696"/>
              <a:ext cx="292608" cy="292608"/>
            </a:xfrm>
            <a:custGeom>
              <a:avLst/>
              <a:gdLst/>
              <a:ahLst/>
              <a:cxnLst/>
              <a:rect l="l" t="t" r="r" b="b"/>
              <a:pathLst>
                <a:path w="635000" h="635000">
                  <a:moveTo>
                    <a:pt x="317500" y="0"/>
                  </a:moveTo>
                  <a:arcTo wR="317500" hR="317500" stAng="16200000" swAng="11880000"/>
                  <a:lnTo>
                    <a:pt x="317500" y="317500"/>
                  </a:lnTo>
                  <a:close/>
                </a:path>
                <a:path w="635000" h="635000" fill="none">
                  <a:moveTo>
                    <a:pt x="219387" y="619460"/>
                  </a:moveTo>
                  <a:arcTo wR="317500" hR="317500" stAng="6480000" swAng="9719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6" name="Harvey 56/100 [56]">
              <a:extLst>
                <a:ext uri="{FF2B5EF4-FFF2-40B4-BE49-F238E27FC236}">
                  <a16:creationId xmlns:a16="http://schemas.microsoft.com/office/drawing/2014/main" id="{3EFF555D-6B7F-481F-ADC2-746953BA7F97}"/>
                </a:ext>
              </a:extLst>
            </p:cNvPr>
            <p:cNvSpPr>
              <a:spLocks noChangeAspect="1"/>
            </p:cNvSpPr>
            <p:nvPr>
              <p:custDataLst>
                <p:tags r:id="rId102"/>
              </p:custDataLst>
            </p:nvPr>
          </p:nvSpPr>
          <p:spPr>
            <a:xfrm>
              <a:off x="4334905" y="3282696"/>
              <a:ext cx="292608" cy="292608"/>
            </a:xfrm>
            <a:custGeom>
              <a:avLst/>
              <a:gdLst/>
              <a:ahLst/>
              <a:cxnLst/>
              <a:rect l="l" t="t" r="r" b="b"/>
              <a:pathLst>
                <a:path w="635000" h="635000">
                  <a:moveTo>
                    <a:pt x="317500" y="0"/>
                  </a:moveTo>
                  <a:arcTo wR="317500" hR="317500" stAng="16200000" swAng="12096000"/>
                  <a:lnTo>
                    <a:pt x="317500" y="317500"/>
                  </a:lnTo>
                  <a:close/>
                </a:path>
                <a:path w="635000" h="635000" fill="none">
                  <a:moveTo>
                    <a:pt x="200620" y="612704"/>
                  </a:moveTo>
                  <a:arcTo wR="317500" hR="317500" stAng="6696000" swAng="9503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7" name="Harvey 57/100 [57]">
              <a:extLst>
                <a:ext uri="{FF2B5EF4-FFF2-40B4-BE49-F238E27FC236}">
                  <a16:creationId xmlns:a16="http://schemas.microsoft.com/office/drawing/2014/main" id="{A4D3BE31-8C07-4912-AB8B-8331A665C238}"/>
                </a:ext>
              </a:extLst>
            </p:cNvPr>
            <p:cNvSpPr>
              <a:spLocks noChangeAspect="1"/>
            </p:cNvSpPr>
            <p:nvPr>
              <p:custDataLst>
                <p:tags r:id="rId103"/>
              </p:custDataLst>
            </p:nvPr>
          </p:nvSpPr>
          <p:spPr>
            <a:xfrm>
              <a:off x="4334905" y="3282696"/>
              <a:ext cx="292608" cy="292608"/>
            </a:xfrm>
            <a:custGeom>
              <a:avLst/>
              <a:gdLst/>
              <a:ahLst/>
              <a:cxnLst/>
              <a:rect l="l" t="t" r="r" b="b"/>
              <a:pathLst>
                <a:path w="635000" h="635000">
                  <a:moveTo>
                    <a:pt x="317500" y="0"/>
                  </a:moveTo>
                  <a:arcTo wR="317500" hR="317500" stAng="16200000" swAng="12312000"/>
                  <a:lnTo>
                    <a:pt x="317500" y="317500"/>
                  </a:lnTo>
                  <a:close/>
                </a:path>
                <a:path w="635000" h="635000" fill="none">
                  <a:moveTo>
                    <a:pt x="182315" y="604782"/>
                  </a:moveTo>
                  <a:arcTo wR="317500" hR="317500" stAng="6911999" swAng="928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8" name="Harvey 58/100 [58]">
              <a:extLst>
                <a:ext uri="{FF2B5EF4-FFF2-40B4-BE49-F238E27FC236}">
                  <a16:creationId xmlns:a16="http://schemas.microsoft.com/office/drawing/2014/main" id="{E7B5A5D9-6DD2-4B0A-9557-7A7AF774103E}"/>
                </a:ext>
              </a:extLst>
            </p:cNvPr>
            <p:cNvSpPr>
              <a:spLocks noChangeAspect="1"/>
            </p:cNvSpPr>
            <p:nvPr>
              <p:custDataLst>
                <p:tags r:id="rId104"/>
              </p:custDataLst>
            </p:nvPr>
          </p:nvSpPr>
          <p:spPr>
            <a:xfrm>
              <a:off x="4334905" y="3282696"/>
              <a:ext cx="292608" cy="292608"/>
            </a:xfrm>
            <a:custGeom>
              <a:avLst/>
              <a:gdLst/>
              <a:ahLst/>
              <a:cxnLst/>
              <a:rect l="l" t="t" r="r" b="b"/>
              <a:pathLst>
                <a:path w="635000" h="635000">
                  <a:moveTo>
                    <a:pt x="317500" y="0"/>
                  </a:moveTo>
                  <a:arcTo wR="317500" hR="317500" stAng="16200000" swAng="12527999"/>
                  <a:lnTo>
                    <a:pt x="317500" y="317500"/>
                  </a:lnTo>
                  <a:close/>
                </a:path>
                <a:path w="635000" h="635000" fill="none">
                  <a:moveTo>
                    <a:pt x="164543" y="595727"/>
                  </a:moveTo>
                  <a:arcTo wR="317500" hR="317500" stAng="7127999" swAng="907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89" name="Harvey 59/100 [59]">
              <a:extLst>
                <a:ext uri="{FF2B5EF4-FFF2-40B4-BE49-F238E27FC236}">
                  <a16:creationId xmlns:a16="http://schemas.microsoft.com/office/drawing/2014/main" id="{88458C0E-D234-4C86-A6CC-B8CD6C445F00}"/>
                </a:ext>
              </a:extLst>
            </p:cNvPr>
            <p:cNvSpPr>
              <a:spLocks noChangeAspect="1"/>
            </p:cNvSpPr>
            <p:nvPr>
              <p:custDataLst>
                <p:tags r:id="rId105"/>
              </p:custDataLst>
            </p:nvPr>
          </p:nvSpPr>
          <p:spPr>
            <a:xfrm>
              <a:off x="4334905" y="3282696"/>
              <a:ext cx="292608" cy="292608"/>
            </a:xfrm>
            <a:custGeom>
              <a:avLst/>
              <a:gdLst/>
              <a:ahLst/>
              <a:cxnLst/>
              <a:rect l="l" t="t" r="r" b="b"/>
              <a:pathLst>
                <a:path w="635000" h="635000">
                  <a:moveTo>
                    <a:pt x="317500" y="0"/>
                  </a:moveTo>
                  <a:arcTo wR="317500" hR="317500" stAng="16200000" swAng="12743999"/>
                  <a:lnTo>
                    <a:pt x="317500" y="317500"/>
                  </a:lnTo>
                  <a:close/>
                </a:path>
                <a:path w="635000" h="635000" fill="none">
                  <a:moveTo>
                    <a:pt x="147374" y="585574"/>
                  </a:moveTo>
                  <a:arcTo wR="317500" hR="317500" stAng="7343999" swAng="885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0" name="Harvey 60/100 [60]">
              <a:extLst>
                <a:ext uri="{FF2B5EF4-FFF2-40B4-BE49-F238E27FC236}">
                  <a16:creationId xmlns:a16="http://schemas.microsoft.com/office/drawing/2014/main" id="{0924D2C6-D224-49FD-A4B8-312AFD605E78}"/>
                </a:ext>
              </a:extLst>
            </p:cNvPr>
            <p:cNvSpPr>
              <a:spLocks noChangeAspect="1"/>
            </p:cNvSpPr>
            <p:nvPr>
              <p:custDataLst>
                <p:tags r:id="rId106"/>
              </p:custDataLst>
            </p:nvPr>
          </p:nvSpPr>
          <p:spPr>
            <a:xfrm>
              <a:off x="4334905" y="3282696"/>
              <a:ext cx="292608" cy="292608"/>
            </a:xfrm>
            <a:custGeom>
              <a:avLst/>
              <a:gdLst/>
              <a:ahLst/>
              <a:cxnLst/>
              <a:rect l="l" t="t" r="r" b="b"/>
              <a:pathLst>
                <a:path w="635000" h="635000">
                  <a:moveTo>
                    <a:pt x="317500" y="0"/>
                  </a:moveTo>
                  <a:arcTo wR="317500" hR="317500" stAng="16200000" swAng="12960000"/>
                  <a:lnTo>
                    <a:pt x="317500" y="317500"/>
                  </a:lnTo>
                  <a:close/>
                </a:path>
                <a:path w="635000" h="635000" fill="none">
                  <a:moveTo>
                    <a:pt x="130878" y="574362"/>
                  </a:moveTo>
                  <a:arcTo wR="317500" hR="317500" stAng="7560000" swAng="864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1" name="Harvey 61/100 [61]">
              <a:extLst>
                <a:ext uri="{FF2B5EF4-FFF2-40B4-BE49-F238E27FC236}">
                  <a16:creationId xmlns:a16="http://schemas.microsoft.com/office/drawing/2014/main" id="{F9FB23C2-D568-49AC-B8FD-0480EB019739}"/>
                </a:ext>
              </a:extLst>
            </p:cNvPr>
            <p:cNvSpPr>
              <a:spLocks noChangeAspect="1"/>
            </p:cNvSpPr>
            <p:nvPr>
              <p:custDataLst>
                <p:tags r:id="rId107"/>
              </p:custDataLst>
            </p:nvPr>
          </p:nvSpPr>
          <p:spPr>
            <a:xfrm>
              <a:off x="4334905" y="3282696"/>
              <a:ext cx="292608" cy="292608"/>
            </a:xfrm>
            <a:custGeom>
              <a:avLst/>
              <a:gdLst/>
              <a:ahLst/>
              <a:cxnLst/>
              <a:rect l="l" t="t" r="r" b="b"/>
              <a:pathLst>
                <a:path w="635000" h="635000">
                  <a:moveTo>
                    <a:pt x="317500" y="0"/>
                  </a:moveTo>
                  <a:arcTo wR="317500" hR="317500" stAng="16200000" swAng="13176000"/>
                  <a:lnTo>
                    <a:pt x="317500" y="317500"/>
                  </a:lnTo>
                  <a:close/>
                </a:path>
                <a:path w="635000" h="635000" fill="none">
                  <a:moveTo>
                    <a:pt x="115117" y="562137"/>
                  </a:moveTo>
                  <a:arcTo wR="317500" hR="317500" stAng="7776000" swAng="842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2" name="Harvey 62/100 [62]">
              <a:extLst>
                <a:ext uri="{FF2B5EF4-FFF2-40B4-BE49-F238E27FC236}">
                  <a16:creationId xmlns:a16="http://schemas.microsoft.com/office/drawing/2014/main" id="{9EF3159D-F4FB-4032-BCCB-55E6ED5EEFC7}"/>
                </a:ext>
              </a:extLst>
            </p:cNvPr>
            <p:cNvSpPr>
              <a:spLocks noChangeAspect="1"/>
            </p:cNvSpPr>
            <p:nvPr>
              <p:custDataLst>
                <p:tags r:id="rId108"/>
              </p:custDataLst>
            </p:nvPr>
          </p:nvSpPr>
          <p:spPr>
            <a:xfrm>
              <a:off x="4334905" y="3282696"/>
              <a:ext cx="292608" cy="292608"/>
            </a:xfrm>
            <a:custGeom>
              <a:avLst/>
              <a:gdLst/>
              <a:ahLst/>
              <a:cxnLst/>
              <a:rect l="l" t="t" r="r" b="b"/>
              <a:pathLst>
                <a:path w="635000" h="635000">
                  <a:moveTo>
                    <a:pt x="317500" y="0"/>
                  </a:moveTo>
                  <a:arcTo wR="317500" hR="317500" stAng="16200000" swAng="13392000"/>
                  <a:lnTo>
                    <a:pt x="317500" y="317500"/>
                  </a:lnTo>
                  <a:close/>
                </a:path>
                <a:path w="635000" h="635000" fill="none">
                  <a:moveTo>
                    <a:pt x="100156" y="548947"/>
                  </a:moveTo>
                  <a:arcTo wR="317500" hR="317500" stAng="7991999" swAng="820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3" name="Harvey 63/100 [63]">
              <a:extLst>
                <a:ext uri="{FF2B5EF4-FFF2-40B4-BE49-F238E27FC236}">
                  <a16:creationId xmlns:a16="http://schemas.microsoft.com/office/drawing/2014/main" id="{9362C8EA-6D15-4E0C-8AE9-B1B50EB297B8}"/>
                </a:ext>
              </a:extLst>
            </p:cNvPr>
            <p:cNvSpPr>
              <a:spLocks noChangeAspect="1"/>
            </p:cNvSpPr>
            <p:nvPr>
              <p:custDataLst>
                <p:tags r:id="rId109"/>
              </p:custDataLst>
            </p:nvPr>
          </p:nvSpPr>
          <p:spPr>
            <a:xfrm>
              <a:off x="4334905" y="3282696"/>
              <a:ext cx="292608" cy="292608"/>
            </a:xfrm>
            <a:custGeom>
              <a:avLst/>
              <a:gdLst/>
              <a:ahLst/>
              <a:cxnLst/>
              <a:rect l="l" t="t" r="r" b="b"/>
              <a:pathLst>
                <a:path w="635000" h="635000">
                  <a:moveTo>
                    <a:pt x="317500" y="0"/>
                  </a:moveTo>
                  <a:arcTo wR="317500" hR="317500" stAng="16200000" swAng="13608000"/>
                  <a:lnTo>
                    <a:pt x="317500" y="317500"/>
                  </a:lnTo>
                  <a:close/>
                </a:path>
                <a:path w="635000" h="635000" fill="none">
                  <a:moveTo>
                    <a:pt x="86052" y="534843"/>
                  </a:moveTo>
                  <a:arcTo wR="317500" hR="317500" stAng="8208000" swAng="7991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4" name="Harvey 64/100 [64]">
              <a:extLst>
                <a:ext uri="{FF2B5EF4-FFF2-40B4-BE49-F238E27FC236}">
                  <a16:creationId xmlns:a16="http://schemas.microsoft.com/office/drawing/2014/main" id="{91EB375D-1444-4BE3-A696-66272A1564CD}"/>
                </a:ext>
              </a:extLst>
            </p:cNvPr>
            <p:cNvSpPr>
              <a:spLocks noChangeAspect="1"/>
            </p:cNvSpPr>
            <p:nvPr>
              <p:custDataLst>
                <p:tags r:id="rId110"/>
              </p:custDataLst>
            </p:nvPr>
          </p:nvSpPr>
          <p:spPr>
            <a:xfrm>
              <a:off x="4334905" y="3282696"/>
              <a:ext cx="292608" cy="292608"/>
            </a:xfrm>
            <a:custGeom>
              <a:avLst/>
              <a:gdLst/>
              <a:ahLst/>
              <a:cxnLst/>
              <a:rect l="l" t="t" r="r" b="b"/>
              <a:pathLst>
                <a:path w="635000" h="635000">
                  <a:moveTo>
                    <a:pt x="317500" y="0"/>
                  </a:moveTo>
                  <a:arcTo wR="317500" hR="317500" stAng="16200000" swAng="13824000"/>
                  <a:lnTo>
                    <a:pt x="317500" y="317500"/>
                  </a:lnTo>
                  <a:close/>
                </a:path>
                <a:path w="635000" h="635000" fill="none">
                  <a:moveTo>
                    <a:pt x="72862" y="519882"/>
                  </a:moveTo>
                  <a:arcTo wR="317500" hR="317500" stAng="8424000" swAng="777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5" name="Harvey 65/100 [65]">
              <a:extLst>
                <a:ext uri="{FF2B5EF4-FFF2-40B4-BE49-F238E27FC236}">
                  <a16:creationId xmlns:a16="http://schemas.microsoft.com/office/drawing/2014/main" id="{9A3002B1-5D17-4BCB-9A44-B2FB4025D02F}"/>
                </a:ext>
              </a:extLst>
            </p:cNvPr>
            <p:cNvSpPr>
              <a:spLocks noChangeAspect="1"/>
            </p:cNvSpPr>
            <p:nvPr>
              <p:custDataLst>
                <p:tags r:id="rId111"/>
              </p:custDataLst>
            </p:nvPr>
          </p:nvSpPr>
          <p:spPr>
            <a:xfrm>
              <a:off x="4334905" y="3282696"/>
              <a:ext cx="292608" cy="292608"/>
            </a:xfrm>
            <a:custGeom>
              <a:avLst/>
              <a:gdLst/>
              <a:ahLst/>
              <a:cxnLst/>
              <a:rect l="l" t="t" r="r" b="b"/>
              <a:pathLst>
                <a:path w="635000" h="635000">
                  <a:moveTo>
                    <a:pt x="317500" y="0"/>
                  </a:moveTo>
                  <a:arcTo wR="317500" hR="317500" stAng="16200000" swAng="14040000"/>
                  <a:lnTo>
                    <a:pt x="317500" y="317500"/>
                  </a:lnTo>
                  <a:close/>
                </a:path>
                <a:path w="635000" h="635000" fill="none">
                  <a:moveTo>
                    <a:pt x="60637" y="504121"/>
                  </a:moveTo>
                  <a:arcTo wR="317500" hR="317500" stAng="8640000" swAng="7559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6" name="Harvey 66/100 [66]">
              <a:extLst>
                <a:ext uri="{FF2B5EF4-FFF2-40B4-BE49-F238E27FC236}">
                  <a16:creationId xmlns:a16="http://schemas.microsoft.com/office/drawing/2014/main" id="{E5F2FDE4-04B2-4A45-A685-14E0C51883A5}"/>
                </a:ext>
              </a:extLst>
            </p:cNvPr>
            <p:cNvSpPr>
              <a:spLocks noChangeAspect="1"/>
            </p:cNvSpPr>
            <p:nvPr>
              <p:custDataLst>
                <p:tags r:id="rId112"/>
              </p:custDataLst>
            </p:nvPr>
          </p:nvSpPr>
          <p:spPr>
            <a:xfrm>
              <a:off x="4334905" y="3282696"/>
              <a:ext cx="292608" cy="292608"/>
            </a:xfrm>
            <a:custGeom>
              <a:avLst/>
              <a:gdLst/>
              <a:ahLst/>
              <a:cxnLst/>
              <a:rect l="l" t="t" r="r" b="b"/>
              <a:pathLst>
                <a:path w="635000" h="635000">
                  <a:moveTo>
                    <a:pt x="317500" y="0"/>
                  </a:moveTo>
                  <a:arcTo wR="317500" hR="317500" stAng="16200000" swAng="14256000"/>
                  <a:lnTo>
                    <a:pt x="317500" y="317500"/>
                  </a:lnTo>
                  <a:close/>
                </a:path>
                <a:path w="635000" h="635000" fill="none">
                  <a:moveTo>
                    <a:pt x="49425" y="487625"/>
                  </a:moveTo>
                  <a:arcTo wR="317500" hR="317500" stAng="8856000" swAng="7343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7" name="Harvey 67/100 [67]">
              <a:extLst>
                <a:ext uri="{FF2B5EF4-FFF2-40B4-BE49-F238E27FC236}">
                  <a16:creationId xmlns:a16="http://schemas.microsoft.com/office/drawing/2014/main" id="{D399A169-3845-4CD5-A62C-F4586F1FAFE8}"/>
                </a:ext>
              </a:extLst>
            </p:cNvPr>
            <p:cNvSpPr>
              <a:spLocks noChangeAspect="1"/>
            </p:cNvSpPr>
            <p:nvPr>
              <p:custDataLst>
                <p:tags r:id="rId113"/>
              </p:custDataLst>
            </p:nvPr>
          </p:nvSpPr>
          <p:spPr>
            <a:xfrm>
              <a:off x="4334905" y="3282696"/>
              <a:ext cx="292608" cy="292608"/>
            </a:xfrm>
            <a:custGeom>
              <a:avLst/>
              <a:gdLst/>
              <a:ahLst/>
              <a:cxnLst/>
              <a:rect l="l" t="t" r="r" b="b"/>
              <a:pathLst>
                <a:path w="635000" h="635000">
                  <a:moveTo>
                    <a:pt x="317500" y="0"/>
                  </a:moveTo>
                  <a:arcTo wR="317500" hR="317500" stAng="16200000" swAng="14472000"/>
                  <a:lnTo>
                    <a:pt x="317500" y="317500"/>
                  </a:lnTo>
                  <a:close/>
                </a:path>
                <a:path w="635000" h="635000" fill="none">
                  <a:moveTo>
                    <a:pt x="39272" y="470456"/>
                  </a:moveTo>
                  <a:arcTo wR="317500" hR="317500" stAng="9072000" swAng="7127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8" name="Harvey 68/100 [68]">
              <a:extLst>
                <a:ext uri="{FF2B5EF4-FFF2-40B4-BE49-F238E27FC236}">
                  <a16:creationId xmlns:a16="http://schemas.microsoft.com/office/drawing/2014/main" id="{E12F5173-9960-47F5-9A91-B043294E14CB}"/>
                </a:ext>
              </a:extLst>
            </p:cNvPr>
            <p:cNvSpPr>
              <a:spLocks noChangeAspect="1"/>
            </p:cNvSpPr>
            <p:nvPr>
              <p:custDataLst>
                <p:tags r:id="rId114"/>
              </p:custDataLst>
            </p:nvPr>
          </p:nvSpPr>
          <p:spPr>
            <a:xfrm>
              <a:off x="4334905" y="3282696"/>
              <a:ext cx="292608" cy="292608"/>
            </a:xfrm>
            <a:custGeom>
              <a:avLst/>
              <a:gdLst/>
              <a:ahLst/>
              <a:cxnLst/>
              <a:rect l="l" t="t" r="r" b="b"/>
              <a:pathLst>
                <a:path w="635000" h="635000">
                  <a:moveTo>
                    <a:pt x="317500" y="0"/>
                  </a:moveTo>
                  <a:arcTo wR="317500" hR="317500" stAng="16200000" swAng="14688000"/>
                  <a:lnTo>
                    <a:pt x="317500" y="317500"/>
                  </a:lnTo>
                  <a:close/>
                </a:path>
                <a:path w="635000" h="635000" fill="none">
                  <a:moveTo>
                    <a:pt x="30217" y="452684"/>
                  </a:moveTo>
                  <a:arcTo wR="317500" hR="317500" stAng="9288000" swAng="6911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99" name="Harvey 69/100 [69]">
              <a:extLst>
                <a:ext uri="{FF2B5EF4-FFF2-40B4-BE49-F238E27FC236}">
                  <a16:creationId xmlns:a16="http://schemas.microsoft.com/office/drawing/2014/main" id="{DD9B9229-3D3A-4706-BEEC-04C19A30C5C3}"/>
                </a:ext>
              </a:extLst>
            </p:cNvPr>
            <p:cNvSpPr>
              <a:spLocks noChangeAspect="1"/>
            </p:cNvSpPr>
            <p:nvPr>
              <p:custDataLst>
                <p:tags r:id="rId115"/>
              </p:custDataLst>
            </p:nvPr>
          </p:nvSpPr>
          <p:spPr>
            <a:xfrm>
              <a:off x="4334905" y="3282696"/>
              <a:ext cx="292608" cy="292608"/>
            </a:xfrm>
            <a:custGeom>
              <a:avLst/>
              <a:gdLst/>
              <a:ahLst/>
              <a:cxnLst/>
              <a:rect l="l" t="t" r="r" b="b"/>
              <a:pathLst>
                <a:path w="635000" h="635000">
                  <a:moveTo>
                    <a:pt x="317500" y="0"/>
                  </a:moveTo>
                  <a:arcTo wR="317500" hR="317500" stAng="16200000" swAng="14903999"/>
                  <a:lnTo>
                    <a:pt x="317500" y="317500"/>
                  </a:lnTo>
                  <a:close/>
                </a:path>
                <a:path w="635000" h="635000" fill="none">
                  <a:moveTo>
                    <a:pt x="22295" y="434379"/>
                  </a:moveTo>
                  <a:arcTo wR="317500" hR="317500" stAng="9503999" swAng="669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0" name="Harvey 70/100 [70]">
              <a:extLst>
                <a:ext uri="{FF2B5EF4-FFF2-40B4-BE49-F238E27FC236}">
                  <a16:creationId xmlns:a16="http://schemas.microsoft.com/office/drawing/2014/main" id="{795A4CC8-0C08-491C-8D7F-95EC8E0E25B8}"/>
                </a:ext>
              </a:extLst>
            </p:cNvPr>
            <p:cNvSpPr>
              <a:spLocks noChangeAspect="1"/>
            </p:cNvSpPr>
            <p:nvPr>
              <p:custDataLst>
                <p:tags r:id="rId116"/>
              </p:custDataLst>
            </p:nvPr>
          </p:nvSpPr>
          <p:spPr>
            <a:xfrm>
              <a:off x="4334905" y="3282696"/>
              <a:ext cx="292608" cy="292608"/>
            </a:xfrm>
            <a:custGeom>
              <a:avLst/>
              <a:gdLst/>
              <a:ahLst/>
              <a:cxnLst/>
              <a:rect l="l" t="t" r="r" b="b"/>
              <a:pathLst>
                <a:path w="635000" h="635000">
                  <a:moveTo>
                    <a:pt x="317500" y="0"/>
                  </a:moveTo>
                  <a:arcTo wR="317500" hR="317500" stAng="16200000" swAng="15119999"/>
                  <a:lnTo>
                    <a:pt x="317500" y="317500"/>
                  </a:lnTo>
                  <a:close/>
                </a:path>
                <a:path w="635000" h="635000" fill="none">
                  <a:moveTo>
                    <a:pt x="15539" y="415612"/>
                  </a:moveTo>
                  <a:arcTo wR="317500" hR="317500" stAng="9719999" swAng="648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1" name="Harvey 71/100 [71]">
              <a:extLst>
                <a:ext uri="{FF2B5EF4-FFF2-40B4-BE49-F238E27FC236}">
                  <a16:creationId xmlns:a16="http://schemas.microsoft.com/office/drawing/2014/main" id="{91862A76-5FCC-4C25-9A3F-A10651AC7725}"/>
                </a:ext>
              </a:extLst>
            </p:cNvPr>
            <p:cNvSpPr>
              <a:spLocks noChangeAspect="1"/>
            </p:cNvSpPr>
            <p:nvPr>
              <p:custDataLst>
                <p:tags r:id="rId117"/>
              </p:custDataLst>
            </p:nvPr>
          </p:nvSpPr>
          <p:spPr>
            <a:xfrm>
              <a:off x="4334905" y="3282696"/>
              <a:ext cx="292608" cy="292608"/>
            </a:xfrm>
            <a:custGeom>
              <a:avLst/>
              <a:gdLst/>
              <a:ahLst/>
              <a:cxnLst/>
              <a:rect l="l" t="t" r="r" b="b"/>
              <a:pathLst>
                <a:path w="635000" h="635000">
                  <a:moveTo>
                    <a:pt x="317500" y="0"/>
                  </a:moveTo>
                  <a:arcTo wR="317500" hR="317500" stAng="16200000" swAng="15336000"/>
                  <a:lnTo>
                    <a:pt x="317500" y="317500"/>
                  </a:lnTo>
                  <a:close/>
                </a:path>
                <a:path w="635000" h="635000" fill="none">
                  <a:moveTo>
                    <a:pt x="9974" y="396459"/>
                  </a:moveTo>
                  <a:arcTo wR="317500" hR="317500" stAng="9936000" swAng="626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2" name="Harvey 72/100 [72]">
              <a:extLst>
                <a:ext uri="{FF2B5EF4-FFF2-40B4-BE49-F238E27FC236}">
                  <a16:creationId xmlns:a16="http://schemas.microsoft.com/office/drawing/2014/main" id="{46969644-17D9-45C9-A88A-9A88622DCE45}"/>
                </a:ext>
              </a:extLst>
            </p:cNvPr>
            <p:cNvSpPr>
              <a:spLocks noChangeAspect="1"/>
            </p:cNvSpPr>
            <p:nvPr>
              <p:custDataLst>
                <p:tags r:id="rId118"/>
              </p:custDataLst>
            </p:nvPr>
          </p:nvSpPr>
          <p:spPr>
            <a:xfrm>
              <a:off x="4334905" y="3282696"/>
              <a:ext cx="292608" cy="292608"/>
            </a:xfrm>
            <a:custGeom>
              <a:avLst/>
              <a:gdLst/>
              <a:ahLst/>
              <a:cxnLst/>
              <a:rect l="l" t="t" r="r" b="b"/>
              <a:pathLst>
                <a:path w="635000" h="635000">
                  <a:moveTo>
                    <a:pt x="317500" y="0"/>
                  </a:moveTo>
                  <a:arcTo wR="317500" hR="317500" stAng="16200000" swAng="15552000"/>
                  <a:lnTo>
                    <a:pt x="317500" y="317500"/>
                  </a:lnTo>
                  <a:close/>
                </a:path>
                <a:path w="635000" h="635000" fill="none">
                  <a:moveTo>
                    <a:pt x="5623" y="376993"/>
                  </a:moveTo>
                  <a:arcTo wR="317500" hR="317500" stAng="10152000" swAng="604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3" name="Harvey 73/100 [73]">
              <a:extLst>
                <a:ext uri="{FF2B5EF4-FFF2-40B4-BE49-F238E27FC236}">
                  <a16:creationId xmlns:a16="http://schemas.microsoft.com/office/drawing/2014/main" id="{F89621F9-3ABB-450D-913E-7B467F289A9B}"/>
                </a:ext>
              </a:extLst>
            </p:cNvPr>
            <p:cNvSpPr>
              <a:spLocks noChangeAspect="1"/>
            </p:cNvSpPr>
            <p:nvPr>
              <p:custDataLst>
                <p:tags r:id="rId119"/>
              </p:custDataLst>
            </p:nvPr>
          </p:nvSpPr>
          <p:spPr>
            <a:xfrm>
              <a:off x="4334905" y="3282696"/>
              <a:ext cx="292608" cy="292608"/>
            </a:xfrm>
            <a:custGeom>
              <a:avLst/>
              <a:gdLst/>
              <a:ahLst/>
              <a:cxnLst/>
              <a:rect l="l" t="t" r="r" b="b"/>
              <a:pathLst>
                <a:path w="635000" h="635000">
                  <a:moveTo>
                    <a:pt x="317500" y="0"/>
                  </a:moveTo>
                  <a:arcTo wR="317500" hR="317500" stAng="16200000" swAng="15768000"/>
                  <a:lnTo>
                    <a:pt x="317500" y="317500"/>
                  </a:lnTo>
                  <a:close/>
                </a:path>
                <a:path w="635000" h="635000" fill="none">
                  <a:moveTo>
                    <a:pt x="2503" y="357293"/>
                  </a:moveTo>
                  <a:arcTo wR="317500" hR="317500" stAng="10368000" swAng="583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4" name="Harvey 74/100 [74]">
              <a:extLst>
                <a:ext uri="{FF2B5EF4-FFF2-40B4-BE49-F238E27FC236}">
                  <a16:creationId xmlns:a16="http://schemas.microsoft.com/office/drawing/2014/main" id="{89EE4B1F-E703-471D-8307-BFB9EDEDB9F7}"/>
                </a:ext>
              </a:extLst>
            </p:cNvPr>
            <p:cNvSpPr>
              <a:spLocks noChangeAspect="1"/>
            </p:cNvSpPr>
            <p:nvPr>
              <p:custDataLst>
                <p:tags r:id="rId120"/>
              </p:custDataLst>
            </p:nvPr>
          </p:nvSpPr>
          <p:spPr>
            <a:xfrm>
              <a:off x="4334905" y="3282696"/>
              <a:ext cx="292608" cy="292608"/>
            </a:xfrm>
            <a:custGeom>
              <a:avLst/>
              <a:gdLst/>
              <a:ahLst/>
              <a:cxnLst/>
              <a:rect l="l" t="t" r="r" b="b"/>
              <a:pathLst>
                <a:path w="635000" h="635000">
                  <a:moveTo>
                    <a:pt x="317500" y="0"/>
                  </a:moveTo>
                  <a:arcTo wR="317500" hR="317500" stAng="16200000" swAng="15983999"/>
                  <a:lnTo>
                    <a:pt x="317500" y="317500"/>
                  </a:lnTo>
                  <a:close/>
                </a:path>
                <a:path w="635000" h="635000" fill="none">
                  <a:moveTo>
                    <a:pt x="626" y="337435"/>
                  </a:moveTo>
                  <a:arcTo wR="317500" hR="317500" stAng="10583999" swAng="561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5" name="Harvey 75/100 [75]">
              <a:extLst>
                <a:ext uri="{FF2B5EF4-FFF2-40B4-BE49-F238E27FC236}">
                  <a16:creationId xmlns:a16="http://schemas.microsoft.com/office/drawing/2014/main" id="{8AB2EEA8-04AC-4B6C-8D90-28093DB647E6}"/>
                </a:ext>
              </a:extLst>
            </p:cNvPr>
            <p:cNvSpPr>
              <a:spLocks noChangeAspect="1"/>
            </p:cNvSpPr>
            <p:nvPr>
              <p:custDataLst>
                <p:tags r:id="rId121"/>
              </p:custDataLst>
            </p:nvPr>
          </p:nvSpPr>
          <p:spPr>
            <a:xfrm>
              <a:off x="4334905" y="3282696"/>
              <a:ext cx="292608" cy="292608"/>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6" name="Harvey 76/100 [76]">
              <a:extLst>
                <a:ext uri="{FF2B5EF4-FFF2-40B4-BE49-F238E27FC236}">
                  <a16:creationId xmlns:a16="http://schemas.microsoft.com/office/drawing/2014/main" id="{6F4E00F2-EA6F-4809-B2FD-4CE3ABE8C480}"/>
                </a:ext>
              </a:extLst>
            </p:cNvPr>
            <p:cNvSpPr>
              <a:spLocks noChangeAspect="1"/>
            </p:cNvSpPr>
            <p:nvPr>
              <p:custDataLst>
                <p:tags r:id="rId122"/>
              </p:custDataLst>
            </p:nvPr>
          </p:nvSpPr>
          <p:spPr>
            <a:xfrm>
              <a:off x="4334905" y="3282696"/>
              <a:ext cx="292608" cy="292608"/>
            </a:xfrm>
            <a:custGeom>
              <a:avLst/>
              <a:gdLst/>
              <a:ahLst/>
              <a:cxnLst/>
              <a:rect l="l" t="t" r="r" b="b"/>
              <a:pathLst>
                <a:path w="635000" h="635000">
                  <a:moveTo>
                    <a:pt x="317500" y="0"/>
                  </a:moveTo>
                  <a:arcTo wR="317500" hR="317500" stAng="16200000" swAng="16416000"/>
                  <a:lnTo>
                    <a:pt x="317500" y="317500"/>
                  </a:lnTo>
                  <a:close/>
                </a:path>
                <a:path w="635000" h="635000" fill="none">
                  <a:moveTo>
                    <a:pt x="626" y="297564"/>
                  </a:moveTo>
                  <a:arcTo wR="317500" hR="317500" stAng="11016000" swAng="5183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7" name="Harvey 77/100 [77]">
              <a:extLst>
                <a:ext uri="{FF2B5EF4-FFF2-40B4-BE49-F238E27FC236}">
                  <a16:creationId xmlns:a16="http://schemas.microsoft.com/office/drawing/2014/main" id="{CF5CA593-7B87-4492-9B35-2255514CB496}"/>
                </a:ext>
              </a:extLst>
            </p:cNvPr>
            <p:cNvSpPr>
              <a:spLocks noChangeAspect="1"/>
            </p:cNvSpPr>
            <p:nvPr>
              <p:custDataLst>
                <p:tags r:id="rId123"/>
              </p:custDataLst>
            </p:nvPr>
          </p:nvSpPr>
          <p:spPr>
            <a:xfrm>
              <a:off x="4334905" y="3282696"/>
              <a:ext cx="292608" cy="292608"/>
            </a:xfrm>
            <a:custGeom>
              <a:avLst/>
              <a:gdLst/>
              <a:ahLst/>
              <a:cxnLst/>
              <a:rect l="l" t="t" r="r" b="b"/>
              <a:pathLst>
                <a:path w="635000" h="635000">
                  <a:moveTo>
                    <a:pt x="317500" y="0"/>
                  </a:moveTo>
                  <a:arcTo wR="317500" hR="317500" stAng="16200000" swAng="16632000"/>
                  <a:lnTo>
                    <a:pt x="317500" y="317500"/>
                  </a:lnTo>
                  <a:close/>
                </a:path>
                <a:path w="635000" h="635000" fill="none">
                  <a:moveTo>
                    <a:pt x="2503" y="277706"/>
                  </a:moveTo>
                  <a:arcTo wR="317500" hR="317500" stAng="11232000" swAng="496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8" name="Harvey 78/100 [78]">
              <a:extLst>
                <a:ext uri="{FF2B5EF4-FFF2-40B4-BE49-F238E27FC236}">
                  <a16:creationId xmlns:a16="http://schemas.microsoft.com/office/drawing/2014/main" id="{8C036464-458E-48D4-BAC8-84819F820C60}"/>
                </a:ext>
              </a:extLst>
            </p:cNvPr>
            <p:cNvSpPr>
              <a:spLocks noChangeAspect="1"/>
            </p:cNvSpPr>
            <p:nvPr>
              <p:custDataLst>
                <p:tags r:id="rId124"/>
              </p:custDataLst>
            </p:nvPr>
          </p:nvSpPr>
          <p:spPr>
            <a:xfrm>
              <a:off x="4334905" y="3282696"/>
              <a:ext cx="292608" cy="292608"/>
            </a:xfrm>
            <a:custGeom>
              <a:avLst/>
              <a:gdLst/>
              <a:ahLst/>
              <a:cxnLst/>
              <a:rect l="l" t="t" r="r" b="b"/>
              <a:pathLst>
                <a:path w="635000" h="635000">
                  <a:moveTo>
                    <a:pt x="317500" y="0"/>
                  </a:moveTo>
                  <a:arcTo wR="317500" hR="317500" stAng="16200000" swAng="16848000"/>
                  <a:lnTo>
                    <a:pt x="317500" y="317500"/>
                  </a:lnTo>
                  <a:close/>
                </a:path>
                <a:path w="635000" h="635000" fill="none">
                  <a:moveTo>
                    <a:pt x="5623" y="258006"/>
                  </a:moveTo>
                  <a:arcTo wR="317500" hR="317500" stAng="11448000" swAng="4751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09" name="Harvey 79/100 [79]">
              <a:extLst>
                <a:ext uri="{FF2B5EF4-FFF2-40B4-BE49-F238E27FC236}">
                  <a16:creationId xmlns:a16="http://schemas.microsoft.com/office/drawing/2014/main" id="{6FD5AC00-8293-447C-B728-B963DD67B1C2}"/>
                </a:ext>
              </a:extLst>
            </p:cNvPr>
            <p:cNvSpPr>
              <a:spLocks noChangeAspect="1"/>
            </p:cNvSpPr>
            <p:nvPr>
              <p:custDataLst>
                <p:tags r:id="rId125"/>
              </p:custDataLst>
            </p:nvPr>
          </p:nvSpPr>
          <p:spPr>
            <a:xfrm>
              <a:off x="4334905" y="3282696"/>
              <a:ext cx="292608" cy="292608"/>
            </a:xfrm>
            <a:custGeom>
              <a:avLst/>
              <a:gdLst/>
              <a:ahLst/>
              <a:cxnLst/>
              <a:rect l="l" t="t" r="r" b="b"/>
              <a:pathLst>
                <a:path w="635000" h="635000">
                  <a:moveTo>
                    <a:pt x="317500" y="0"/>
                  </a:moveTo>
                  <a:arcTo wR="317500" hR="317500" stAng="16200000" swAng="17064000"/>
                  <a:lnTo>
                    <a:pt x="317500" y="317500"/>
                  </a:lnTo>
                  <a:close/>
                </a:path>
                <a:path w="635000" h="635000" fill="none">
                  <a:moveTo>
                    <a:pt x="9974" y="238540"/>
                  </a:moveTo>
                  <a:arcTo wR="317500" hR="317500" stAng="11664000" swAng="453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0" name="Harvey 80/100 [80]">
              <a:extLst>
                <a:ext uri="{FF2B5EF4-FFF2-40B4-BE49-F238E27FC236}">
                  <a16:creationId xmlns:a16="http://schemas.microsoft.com/office/drawing/2014/main" id="{29C0F859-BC49-430F-8C59-C0B9109E47A3}"/>
                </a:ext>
              </a:extLst>
            </p:cNvPr>
            <p:cNvSpPr>
              <a:spLocks noChangeAspect="1"/>
            </p:cNvSpPr>
            <p:nvPr>
              <p:custDataLst>
                <p:tags r:id="rId126"/>
              </p:custDataLst>
            </p:nvPr>
          </p:nvSpPr>
          <p:spPr>
            <a:xfrm>
              <a:off x="4334905" y="3282696"/>
              <a:ext cx="292608" cy="292608"/>
            </a:xfrm>
            <a:custGeom>
              <a:avLst/>
              <a:gdLst/>
              <a:ahLst/>
              <a:cxnLst/>
              <a:rect l="l" t="t" r="r" b="b"/>
              <a:pathLst>
                <a:path w="635000" h="635000">
                  <a:moveTo>
                    <a:pt x="317500" y="0"/>
                  </a:moveTo>
                  <a:arcTo wR="317500" hR="317500" stAng="16200000" swAng="17280000"/>
                  <a:lnTo>
                    <a:pt x="317500" y="317500"/>
                  </a:lnTo>
                  <a:close/>
                </a:path>
                <a:path w="635000" h="635000" fill="none">
                  <a:moveTo>
                    <a:pt x="15539" y="219387"/>
                  </a:moveTo>
                  <a:arcTo wR="317500" hR="317500" stAng="11880000" swAng="4319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1" name="Harvey 81/100 [81]">
              <a:extLst>
                <a:ext uri="{FF2B5EF4-FFF2-40B4-BE49-F238E27FC236}">
                  <a16:creationId xmlns:a16="http://schemas.microsoft.com/office/drawing/2014/main" id="{F78719E3-0417-4867-B70D-21538B3AC36E}"/>
                </a:ext>
              </a:extLst>
            </p:cNvPr>
            <p:cNvSpPr>
              <a:spLocks noChangeAspect="1"/>
            </p:cNvSpPr>
            <p:nvPr>
              <p:custDataLst>
                <p:tags r:id="rId127"/>
              </p:custDataLst>
            </p:nvPr>
          </p:nvSpPr>
          <p:spPr>
            <a:xfrm>
              <a:off x="4334905" y="3282696"/>
              <a:ext cx="292608" cy="292608"/>
            </a:xfrm>
            <a:custGeom>
              <a:avLst/>
              <a:gdLst/>
              <a:ahLst/>
              <a:cxnLst/>
              <a:rect l="l" t="t" r="r" b="b"/>
              <a:pathLst>
                <a:path w="635000" h="635000">
                  <a:moveTo>
                    <a:pt x="317500" y="0"/>
                  </a:moveTo>
                  <a:arcTo wR="317500" hR="317500" stAng="16200000" swAng="17496000"/>
                  <a:lnTo>
                    <a:pt x="317500" y="317500"/>
                  </a:lnTo>
                  <a:close/>
                </a:path>
                <a:path w="635000" h="635000" fill="none">
                  <a:moveTo>
                    <a:pt x="22295" y="200620"/>
                  </a:moveTo>
                  <a:arcTo wR="317500" hR="317500" stAng="12096000" swAng="4103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2" name="Harvey 82/100 [82]">
              <a:extLst>
                <a:ext uri="{FF2B5EF4-FFF2-40B4-BE49-F238E27FC236}">
                  <a16:creationId xmlns:a16="http://schemas.microsoft.com/office/drawing/2014/main" id="{9C5D0905-7412-4C75-BC20-E51105CA783D}"/>
                </a:ext>
              </a:extLst>
            </p:cNvPr>
            <p:cNvSpPr>
              <a:spLocks noChangeAspect="1"/>
            </p:cNvSpPr>
            <p:nvPr>
              <p:custDataLst>
                <p:tags r:id="rId128"/>
              </p:custDataLst>
            </p:nvPr>
          </p:nvSpPr>
          <p:spPr>
            <a:xfrm>
              <a:off x="4334905" y="3282696"/>
              <a:ext cx="292608" cy="292608"/>
            </a:xfrm>
            <a:custGeom>
              <a:avLst/>
              <a:gdLst/>
              <a:ahLst/>
              <a:cxnLst/>
              <a:rect l="l" t="t" r="r" b="b"/>
              <a:pathLst>
                <a:path w="635000" h="635000">
                  <a:moveTo>
                    <a:pt x="317500" y="0"/>
                  </a:moveTo>
                  <a:arcTo wR="317500" hR="317500" stAng="16200000" swAng="17712000"/>
                  <a:lnTo>
                    <a:pt x="317500" y="317500"/>
                  </a:lnTo>
                  <a:close/>
                </a:path>
                <a:path w="635000" h="635000" fill="none">
                  <a:moveTo>
                    <a:pt x="30217" y="182315"/>
                  </a:moveTo>
                  <a:arcTo wR="317500" hR="317500" stAng="12312000" swAng="388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3" name="Harvey 83/100 [83]">
              <a:extLst>
                <a:ext uri="{FF2B5EF4-FFF2-40B4-BE49-F238E27FC236}">
                  <a16:creationId xmlns:a16="http://schemas.microsoft.com/office/drawing/2014/main" id="{96AA2E20-CC65-4632-B3D4-93E962B59D4C}"/>
                </a:ext>
              </a:extLst>
            </p:cNvPr>
            <p:cNvSpPr>
              <a:spLocks noChangeAspect="1"/>
            </p:cNvSpPr>
            <p:nvPr>
              <p:custDataLst>
                <p:tags r:id="rId129"/>
              </p:custDataLst>
            </p:nvPr>
          </p:nvSpPr>
          <p:spPr>
            <a:xfrm>
              <a:off x="4334905" y="3282696"/>
              <a:ext cx="292608" cy="292608"/>
            </a:xfrm>
            <a:custGeom>
              <a:avLst/>
              <a:gdLst/>
              <a:ahLst/>
              <a:cxnLst/>
              <a:rect l="l" t="t" r="r" b="b"/>
              <a:pathLst>
                <a:path w="635000" h="635000">
                  <a:moveTo>
                    <a:pt x="317500" y="0"/>
                  </a:moveTo>
                  <a:arcTo wR="317500" hR="317500" stAng="16200000" swAng="17928000"/>
                  <a:lnTo>
                    <a:pt x="317500" y="317500"/>
                  </a:lnTo>
                  <a:close/>
                </a:path>
                <a:path w="635000" h="635000" fill="none">
                  <a:moveTo>
                    <a:pt x="39272" y="164543"/>
                  </a:moveTo>
                  <a:arcTo wR="317500" hR="317500" stAng="12528000" swAng="367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4" name="Harvey 84/100 [84]">
              <a:extLst>
                <a:ext uri="{FF2B5EF4-FFF2-40B4-BE49-F238E27FC236}">
                  <a16:creationId xmlns:a16="http://schemas.microsoft.com/office/drawing/2014/main" id="{9B4360A3-E0B2-48F7-B5A8-D24513748A82}"/>
                </a:ext>
              </a:extLst>
            </p:cNvPr>
            <p:cNvSpPr>
              <a:spLocks noChangeAspect="1"/>
            </p:cNvSpPr>
            <p:nvPr>
              <p:custDataLst>
                <p:tags r:id="rId130"/>
              </p:custDataLst>
            </p:nvPr>
          </p:nvSpPr>
          <p:spPr>
            <a:xfrm>
              <a:off x="4334905" y="3282696"/>
              <a:ext cx="292608" cy="292608"/>
            </a:xfrm>
            <a:custGeom>
              <a:avLst/>
              <a:gdLst/>
              <a:ahLst/>
              <a:cxnLst/>
              <a:rect l="l" t="t" r="r" b="b"/>
              <a:pathLst>
                <a:path w="635000" h="635000">
                  <a:moveTo>
                    <a:pt x="317500" y="0"/>
                  </a:moveTo>
                  <a:arcTo wR="317500" hR="317500" stAng="16200000" swAng="18144000"/>
                  <a:lnTo>
                    <a:pt x="317500" y="317500"/>
                  </a:lnTo>
                  <a:close/>
                </a:path>
                <a:path w="635000" h="635000" fill="none">
                  <a:moveTo>
                    <a:pt x="49425" y="147374"/>
                  </a:moveTo>
                  <a:arcTo wR="317500" hR="317500" stAng="12743999" swAng="345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5" name="Harvey 85/100 [85]">
              <a:extLst>
                <a:ext uri="{FF2B5EF4-FFF2-40B4-BE49-F238E27FC236}">
                  <a16:creationId xmlns:a16="http://schemas.microsoft.com/office/drawing/2014/main" id="{D694B21E-EEA0-48FA-A35C-7B6570B3F861}"/>
                </a:ext>
              </a:extLst>
            </p:cNvPr>
            <p:cNvSpPr>
              <a:spLocks noChangeAspect="1"/>
            </p:cNvSpPr>
            <p:nvPr>
              <p:custDataLst>
                <p:tags r:id="rId131"/>
              </p:custDataLst>
            </p:nvPr>
          </p:nvSpPr>
          <p:spPr>
            <a:xfrm>
              <a:off x="4334905" y="3282696"/>
              <a:ext cx="292608" cy="292608"/>
            </a:xfrm>
            <a:custGeom>
              <a:avLst/>
              <a:gdLst/>
              <a:ahLst/>
              <a:cxnLst/>
              <a:rect l="l" t="t" r="r" b="b"/>
              <a:pathLst>
                <a:path w="635000" h="635000">
                  <a:moveTo>
                    <a:pt x="317500" y="0"/>
                  </a:moveTo>
                  <a:arcTo wR="317500" hR="317500" stAng="16200000" swAng="18360000"/>
                  <a:lnTo>
                    <a:pt x="317500" y="317500"/>
                  </a:lnTo>
                  <a:close/>
                </a:path>
                <a:path w="635000" h="635000" fill="none">
                  <a:moveTo>
                    <a:pt x="60637" y="130878"/>
                  </a:moveTo>
                  <a:arcTo wR="317500" hR="317500" stAng="12960000" swAng="324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6" name="Harvey 86/100 [86]">
              <a:extLst>
                <a:ext uri="{FF2B5EF4-FFF2-40B4-BE49-F238E27FC236}">
                  <a16:creationId xmlns:a16="http://schemas.microsoft.com/office/drawing/2014/main" id="{85E1AF41-C21D-4514-B37E-CC830BC09C0A}"/>
                </a:ext>
              </a:extLst>
            </p:cNvPr>
            <p:cNvSpPr>
              <a:spLocks noChangeAspect="1"/>
            </p:cNvSpPr>
            <p:nvPr>
              <p:custDataLst>
                <p:tags r:id="rId132"/>
              </p:custDataLst>
            </p:nvPr>
          </p:nvSpPr>
          <p:spPr>
            <a:xfrm>
              <a:off x="4334905" y="3282696"/>
              <a:ext cx="292608" cy="292608"/>
            </a:xfrm>
            <a:custGeom>
              <a:avLst/>
              <a:gdLst/>
              <a:ahLst/>
              <a:cxnLst/>
              <a:rect l="l" t="t" r="r" b="b"/>
              <a:pathLst>
                <a:path w="635000" h="635000">
                  <a:moveTo>
                    <a:pt x="317500" y="0"/>
                  </a:moveTo>
                  <a:arcTo wR="317500" hR="317500" stAng="16200000" swAng="18576000"/>
                  <a:lnTo>
                    <a:pt x="317500" y="317500"/>
                  </a:lnTo>
                  <a:close/>
                </a:path>
                <a:path w="635000" h="635000" fill="none">
                  <a:moveTo>
                    <a:pt x="72862" y="115117"/>
                  </a:moveTo>
                  <a:arcTo wR="317500" hR="317500" stAng="13176000" swAng="302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7" name="Harvey 87/100 [87]">
              <a:extLst>
                <a:ext uri="{FF2B5EF4-FFF2-40B4-BE49-F238E27FC236}">
                  <a16:creationId xmlns:a16="http://schemas.microsoft.com/office/drawing/2014/main" id="{E3948F2E-FD5F-4107-B122-9AC75FE0CD9E}"/>
                </a:ext>
              </a:extLst>
            </p:cNvPr>
            <p:cNvSpPr>
              <a:spLocks noChangeAspect="1"/>
            </p:cNvSpPr>
            <p:nvPr>
              <p:custDataLst>
                <p:tags r:id="rId133"/>
              </p:custDataLst>
            </p:nvPr>
          </p:nvSpPr>
          <p:spPr>
            <a:xfrm>
              <a:off x="4334905" y="3282696"/>
              <a:ext cx="292608" cy="292608"/>
            </a:xfrm>
            <a:custGeom>
              <a:avLst/>
              <a:gdLst/>
              <a:ahLst/>
              <a:cxnLst/>
              <a:rect l="l" t="t" r="r" b="b"/>
              <a:pathLst>
                <a:path w="635000" h="635000">
                  <a:moveTo>
                    <a:pt x="317500" y="0"/>
                  </a:moveTo>
                  <a:arcTo wR="317500" hR="317500" stAng="16200000" swAng="18792000"/>
                  <a:lnTo>
                    <a:pt x="317500" y="317500"/>
                  </a:lnTo>
                  <a:close/>
                </a:path>
                <a:path w="635000" h="635000" fill="none">
                  <a:moveTo>
                    <a:pt x="86052" y="100156"/>
                  </a:moveTo>
                  <a:arcTo wR="317500" hR="317500" stAng="13392000" swAng="280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8" name="Harvey 88/100 [88]">
              <a:extLst>
                <a:ext uri="{FF2B5EF4-FFF2-40B4-BE49-F238E27FC236}">
                  <a16:creationId xmlns:a16="http://schemas.microsoft.com/office/drawing/2014/main" id="{744E57ED-019F-4A8B-A06E-9FB965FEBB23}"/>
                </a:ext>
              </a:extLst>
            </p:cNvPr>
            <p:cNvSpPr>
              <a:spLocks noChangeAspect="1"/>
            </p:cNvSpPr>
            <p:nvPr>
              <p:custDataLst>
                <p:tags r:id="rId134"/>
              </p:custDataLst>
            </p:nvPr>
          </p:nvSpPr>
          <p:spPr>
            <a:xfrm>
              <a:off x="4334905" y="3282696"/>
              <a:ext cx="292608" cy="292608"/>
            </a:xfrm>
            <a:custGeom>
              <a:avLst/>
              <a:gdLst/>
              <a:ahLst/>
              <a:cxnLst/>
              <a:rect l="l" t="t" r="r" b="b"/>
              <a:pathLst>
                <a:path w="635000" h="635000">
                  <a:moveTo>
                    <a:pt x="317500" y="0"/>
                  </a:moveTo>
                  <a:arcTo wR="317500" hR="317500" stAng="16200000" swAng="19008000"/>
                  <a:lnTo>
                    <a:pt x="317500" y="317500"/>
                  </a:lnTo>
                  <a:close/>
                </a:path>
                <a:path w="635000" h="635000" fill="none">
                  <a:moveTo>
                    <a:pt x="100156" y="86052"/>
                  </a:moveTo>
                  <a:arcTo wR="317500" hR="317500" stAng="13608000" swAng="2591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19" name="Harvey 89/100 [89]">
              <a:extLst>
                <a:ext uri="{FF2B5EF4-FFF2-40B4-BE49-F238E27FC236}">
                  <a16:creationId xmlns:a16="http://schemas.microsoft.com/office/drawing/2014/main" id="{5567719B-31CA-4A86-801E-E0531122E504}"/>
                </a:ext>
              </a:extLst>
            </p:cNvPr>
            <p:cNvSpPr>
              <a:spLocks noChangeAspect="1"/>
            </p:cNvSpPr>
            <p:nvPr>
              <p:custDataLst>
                <p:tags r:id="rId135"/>
              </p:custDataLst>
            </p:nvPr>
          </p:nvSpPr>
          <p:spPr>
            <a:xfrm>
              <a:off x="4334905" y="3282696"/>
              <a:ext cx="292608" cy="292608"/>
            </a:xfrm>
            <a:custGeom>
              <a:avLst/>
              <a:gdLst/>
              <a:ahLst/>
              <a:cxnLst/>
              <a:rect l="l" t="t" r="r" b="b"/>
              <a:pathLst>
                <a:path w="635000" h="635000">
                  <a:moveTo>
                    <a:pt x="317500" y="0"/>
                  </a:moveTo>
                  <a:arcTo wR="317500" hR="317500" stAng="16200000" swAng="19224000"/>
                  <a:lnTo>
                    <a:pt x="317500" y="317500"/>
                  </a:lnTo>
                  <a:close/>
                </a:path>
                <a:path w="635000" h="635000" fill="none">
                  <a:moveTo>
                    <a:pt x="115117" y="72862"/>
                  </a:moveTo>
                  <a:arcTo wR="317500" hR="317500" stAng="13823999" swAng="2375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0" name="Harvey 90/100 [90]">
              <a:extLst>
                <a:ext uri="{FF2B5EF4-FFF2-40B4-BE49-F238E27FC236}">
                  <a16:creationId xmlns:a16="http://schemas.microsoft.com/office/drawing/2014/main" id="{2CD4B3A1-B882-43A6-A4CA-C9FCA394B28B}"/>
                </a:ext>
              </a:extLst>
            </p:cNvPr>
            <p:cNvSpPr>
              <a:spLocks noChangeAspect="1"/>
            </p:cNvSpPr>
            <p:nvPr>
              <p:custDataLst>
                <p:tags r:id="rId136"/>
              </p:custDataLst>
            </p:nvPr>
          </p:nvSpPr>
          <p:spPr>
            <a:xfrm>
              <a:off x="4334905" y="3282696"/>
              <a:ext cx="292608" cy="292608"/>
            </a:xfrm>
            <a:custGeom>
              <a:avLst/>
              <a:gdLst/>
              <a:ahLst/>
              <a:cxnLst/>
              <a:rect l="l" t="t" r="r" b="b"/>
              <a:pathLst>
                <a:path w="635000" h="635000">
                  <a:moveTo>
                    <a:pt x="317500" y="0"/>
                  </a:moveTo>
                  <a:arcTo wR="317500" hR="317500" stAng="16200000" swAng="19440000"/>
                  <a:lnTo>
                    <a:pt x="317500" y="317500"/>
                  </a:lnTo>
                  <a:close/>
                </a:path>
                <a:path w="635000" h="635000" fill="none">
                  <a:moveTo>
                    <a:pt x="130878" y="60637"/>
                  </a:moveTo>
                  <a:arcTo wR="317500" hR="317500" stAng="14040000" swAng="2159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1" name="Harvey 91/100 [91]">
              <a:extLst>
                <a:ext uri="{FF2B5EF4-FFF2-40B4-BE49-F238E27FC236}">
                  <a16:creationId xmlns:a16="http://schemas.microsoft.com/office/drawing/2014/main" id="{68606D93-5175-4900-AD89-6D0710AFE75F}"/>
                </a:ext>
              </a:extLst>
            </p:cNvPr>
            <p:cNvSpPr>
              <a:spLocks noChangeAspect="1"/>
            </p:cNvSpPr>
            <p:nvPr>
              <p:custDataLst>
                <p:tags r:id="rId137"/>
              </p:custDataLst>
            </p:nvPr>
          </p:nvSpPr>
          <p:spPr>
            <a:xfrm>
              <a:off x="4334905" y="3282696"/>
              <a:ext cx="292608" cy="292608"/>
            </a:xfrm>
            <a:custGeom>
              <a:avLst/>
              <a:gdLst/>
              <a:ahLst/>
              <a:cxnLst/>
              <a:rect l="l" t="t" r="r" b="b"/>
              <a:pathLst>
                <a:path w="635000" h="635000">
                  <a:moveTo>
                    <a:pt x="317500" y="0"/>
                  </a:moveTo>
                  <a:arcTo wR="317500" hR="317500" stAng="16200000" swAng="19656000"/>
                  <a:lnTo>
                    <a:pt x="317500" y="317500"/>
                  </a:lnTo>
                  <a:close/>
                </a:path>
                <a:path w="635000" h="635000" fill="none">
                  <a:moveTo>
                    <a:pt x="147374" y="49425"/>
                  </a:moveTo>
                  <a:arcTo wR="317500" hR="317500" stAng="14256000" swAng="1943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2" name="Harvey 92/100 [92]">
              <a:extLst>
                <a:ext uri="{FF2B5EF4-FFF2-40B4-BE49-F238E27FC236}">
                  <a16:creationId xmlns:a16="http://schemas.microsoft.com/office/drawing/2014/main" id="{7EE30864-DDCC-4BBA-B70A-48810E224581}"/>
                </a:ext>
              </a:extLst>
            </p:cNvPr>
            <p:cNvSpPr>
              <a:spLocks noChangeAspect="1"/>
            </p:cNvSpPr>
            <p:nvPr>
              <p:custDataLst>
                <p:tags r:id="rId138"/>
              </p:custDataLst>
            </p:nvPr>
          </p:nvSpPr>
          <p:spPr>
            <a:xfrm>
              <a:off x="4334905" y="3282696"/>
              <a:ext cx="292608" cy="292608"/>
            </a:xfrm>
            <a:custGeom>
              <a:avLst/>
              <a:gdLst/>
              <a:ahLst/>
              <a:cxnLst/>
              <a:rect l="l" t="t" r="r" b="b"/>
              <a:pathLst>
                <a:path w="635000" h="635000">
                  <a:moveTo>
                    <a:pt x="317500" y="0"/>
                  </a:moveTo>
                  <a:arcTo wR="317500" hR="317500" stAng="16200000" swAng="19872000"/>
                  <a:lnTo>
                    <a:pt x="317500" y="317500"/>
                  </a:lnTo>
                  <a:close/>
                </a:path>
                <a:path w="635000" h="635000" fill="none">
                  <a:moveTo>
                    <a:pt x="164543" y="39272"/>
                  </a:moveTo>
                  <a:arcTo wR="317500" hR="317500" stAng="14472000" swAng="1727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3" name="Harvey 93/100 [93]">
              <a:extLst>
                <a:ext uri="{FF2B5EF4-FFF2-40B4-BE49-F238E27FC236}">
                  <a16:creationId xmlns:a16="http://schemas.microsoft.com/office/drawing/2014/main" id="{608CA488-A707-4C7A-9287-9DA9A38ED3D4}"/>
                </a:ext>
              </a:extLst>
            </p:cNvPr>
            <p:cNvSpPr>
              <a:spLocks noChangeAspect="1"/>
            </p:cNvSpPr>
            <p:nvPr>
              <p:custDataLst>
                <p:tags r:id="rId139"/>
              </p:custDataLst>
            </p:nvPr>
          </p:nvSpPr>
          <p:spPr>
            <a:xfrm>
              <a:off x="4334905" y="3282696"/>
              <a:ext cx="292608" cy="292608"/>
            </a:xfrm>
            <a:custGeom>
              <a:avLst/>
              <a:gdLst/>
              <a:ahLst/>
              <a:cxnLst/>
              <a:rect l="l" t="t" r="r" b="b"/>
              <a:pathLst>
                <a:path w="635000" h="635000">
                  <a:moveTo>
                    <a:pt x="317500" y="0"/>
                  </a:moveTo>
                  <a:arcTo wR="317500" hR="317500" stAng="16200000" swAng="20088000"/>
                  <a:lnTo>
                    <a:pt x="317500" y="317500"/>
                  </a:lnTo>
                  <a:close/>
                </a:path>
                <a:path w="635000" h="635000" fill="none">
                  <a:moveTo>
                    <a:pt x="182315" y="30217"/>
                  </a:moveTo>
                  <a:arcTo wR="317500" hR="317500" stAng="14688000" swAng="1511999"/>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4" name="Harvey 94/100 [94]">
              <a:extLst>
                <a:ext uri="{FF2B5EF4-FFF2-40B4-BE49-F238E27FC236}">
                  <a16:creationId xmlns:a16="http://schemas.microsoft.com/office/drawing/2014/main" id="{FE1836A9-F92A-4F07-BBB8-2274E290E952}"/>
                </a:ext>
              </a:extLst>
            </p:cNvPr>
            <p:cNvSpPr>
              <a:spLocks noChangeAspect="1"/>
            </p:cNvSpPr>
            <p:nvPr>
              <p:custDataLst>
                <p:tags r:id="rId140"/>
              </p:custDataLst>
            </p:nvPr>
          </p:nvSpPr>
          <p:spPr>
            <a:xfrm>
              <a:off x="4334905" y="3282696"/>
              <a:ext cx="292608" cy="292608"/>
            </a:xfrm>
            <a:custGeom>
              <a:avLst/>
              <a:gdLst/>
              <a:ahLst/>
              <a:cxnLst/>
              <a:rect l="l" t="t" r="r" b="b"/>
              <a:pathLst>
                <a:path w="635000" h="635000">
                  <a:moveTo>
                    <a:pt x="317500" y="0"/>
                  </a:moveTo>
                  <a:arcTo wR="317500" hR="317500" stAng="16200000" swAng="20304000"/>
                  <a:lnTo>
                    <a:pt x="317500" y="317500"/>
                  </a:lnTo>
                  <a:close/>
                </a:path>
                <a:path w="635000" h="635000" fill="none">
                  <a:moveTo>
                    <a:pt x="200620" y="22295"/>
                  </a:moveTo>
                  <a:arcTo wR="317500" hR="317500" stAng="14903999" swAng="129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5" name="Harvey 95/100 [95]">
              <a:extLst>
                <a:ext uri="{FF2B5EF4-FFF2-40B4-BE49-F238E27FC236}">
                  <a16:creationId xmlns:a16="http://schemas.microsoft.com/office/drawing/2014/main" id="{3169BE73-7F99-46E3-BDA9-D9BB85BE343E}"/>
                </a:ext>
              </a:extLst>
            </p:cNvPr>
            <p:cNvSpPr>
              <a:spLocks noChangeAspect="1"/>
            </p:cNvSpPr>
            <p:nvPr>
              <p:custDataLst>
                <p:tags r:id="rId141"/>
              </p:custDataLst>
            </p:nvPr>
          </p:nvSpPr>
          <p:spPr>
            <a:xfrm>
              <a:off x="4334905" y="3282696"/>
              <a:ext cx="292608" cy="292608"/>
            </a:xfrm>
            <a:custGeom>
              <a:avLst/>
              <a:gdLst/>
              <a:ahLst/>
              <a:cxnLst/>
              <a:rect l="l" t="t" r="r" b="b"/>
              <a:pathLst>
                <a:path w="635000" h="635000">
                  <a:moveTo>
                    <a:pt x="317500" y="0"/>
                  </a:moveTo>
                  <a:arcTo wR="317500" hR="317500" stAng="16200000" swAng="20520000"/>
                  <a:lnTo>
                    <a:pt x="317500" y="317500"/>
                  </a:lnTo>
                  <a:close/>
                </a:path>
                <a:path w="635000" h="635000" fill="none">
                  <a:moveTo>
                    <a:pt x="219387" y="15539"/>
                  </a:moveTo>
                  <a:arcTo wR="317500" hR="317500" stAng="15120000" swAng="1080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6" name="Harvey 96/100 [96]">
              <a:extLst>
                <a:ext uri="{FF2B5EF4-FFF2-40B4-BE49-F238E27FC236}">
                  <a16:creationId xmlns:a16="http://schemas.microsoft.com/office/drawing/2014/main" id="{12E3B5ED-B1AB-4A99-BD20-FF638135BE37}"/>
                </a:ext>
              </a:extLst>
            </p:cNvPr>
            <p:cNvSpPr>
              <a:spLocks noChangeAspect="1"/>
            </p:cNvSpPr>
            <p:nvPr>
              <p:custDataLst>
                <p:tags r:id="rId142"/>
              </p:custDataLst>
            </p:nvPr>
          </p:nvSpPr>
          <p:spPr>
            <a:xfrm>
              <a:off x="4334905" y="3282696"/>
              <a:ext cx="292608" cy="292608"/>
            </a:xfrm>
            <a:custGeom>
              <a:avLst/>
              <a:gdLst/>
              <a:ahLst/>
              <a:cxnLst/>
              <a:rect l="l" t="t" r="r" b="b"/>
              <a:pathLst>
                <a:path w="635000" h="635000">
                  <a:moveTo>
                    <a:pt x="317500" y="0"/>
                  </a:moveTo>
                  <a:arcTo wR="317500" hR="317500" stAng="16200000" swAng="20735999"/>
                  <a:lnTo>
                    <a:pt x="317500" y="317500"/>
                  </a:lnTo>
                  <a:close/>
                </a:path>
                <a:path w="635000" h="635000" fill="none">
                  <a:moveTo>
                    <a:pt x="238540" y="9974"/>
                  </a:moveTo>
                  <a:arcTo wR="317500" hR="317500" stAng="15335999" swAng="864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7" name="Harvey 97/100 [97]">
              <a:extLst>
                <a:ext uri="{FF2B5EF4-FFF2-40B4-BE49-F238E27FC236}">
                  <a16:creationId xmlns:a16="http://schemas.microsoft.com/office/drawing/2014/main" id="{75A7FEAD-6C4B-4F7A-BB60-3A68D96114DE}"/>
                </a:ext>
              </a:extLst>
            </p:cNvPr>
            <p:cNvSpPr>
              <a:spLocks noChangeAspect="1"/>
            </p:cNvSpPr>
            <p:nvPr>
              <p:custDataLst>
                <p:tags r:id="rId143"/>
              </p:custDataLst>
            </p:nvPr>
          </p:nvSpPr>
          <p:spPr>
            <a:xfrm>
              <a:off x="4334905" y="3282696"/>
              <a:ext cx="292608" cy="292608"/>
            </a:xfrm>
            <a:custGeom>
              <a:avLst/>
              <a:gdLst/>
              <a:ahLst/>
              <a:cxnLst/>
              <a:rect l="l" t="t" r="r" b="b"/>
              <a:pathLst>
                <a:path w="635000" h="635000">
                  <a:moveTo>
                    <a:pt x="317500" y="0"/>
                  </a:moveTo>
                  <a:arcTo wR="317500" hR="317500" stAng="16200000" swAng="20952000"/>
                  <a:lnTo>
                    <a:pt x="317500" y="317500"/>
                  </a:lnTo>
                  <a:close/>
                </a:path>
                <a:path w="635000" h="635000" fill="none">
                  <a:moveTo>
                    <a:pt x="258006" y="5623"/>
                  </a:moveTo>
                  <a:arcTo wR="317500" hR="317500" stAng="15552000" swAng="648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8" name="Harvey 98/100 [98]">
              <a:extLst>
                <a:ext uri="{FF2B5EF4-FFF2-40B4-BE49-F238E27FC236}">
                  <a16:creationId xmlns:a16="http://schemas.microsoft.com/office/drawing/2014/main" id="{C4B5128E-9380-4C38-A1EB-CB12E7401609}"/>
                </a:ext>
              </a:extLst>
            </p:cNvPr>
            <p:cNvSpPr>
              <a:spLocks noChangeAspect="1"/>
            </p:cNvSpPr>
            <p:nvPr>
              <p:custDataLst>
                <p:tags r:id="rId144"/>
              </p:custDataLst>
            </p:nvPr>
          </p:nvSpPr>
          <p:spPr>
            <a:xfrm>
              <a:off x="4334905" y="3282696"/>
              <a:ext cx="292608" cy="292608"/>
            </a:xfrm>
            <a:custGeom>
              <a:avLst/>
              <a:gdLst/>
              <a:ahLst/>
              <a:cxnLst/>
              <a:rect l="l" t="t" r="r" b="b"/>
              <a:pathLst>
                <a:path w="635000" h="635000">
                  <a:moveTo>
                    <a:pt x="317500" y="0"/>
                  </a:moveTo>
                  <a:arcTo wR="317500" hR="317500" stAng="16200000" swAng="21168000"/>
                  <a:lnTo>
                    <a:pt x="317500" y="317500"/>
                  </a:lnTo>
                  <a:close/>
                </a:path>
                <a:path w="635000" h="635000" fill="none">
                  <a:moveTo>
                    <a:pt x="277706" y="2503"/>
                  </a:moveTo>
                  <a:arcTo wR="317500" hR="317500" stAng="15768000" swAng="432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29" name="Harvey 99/100 [99]">
              <a:extLst>
                <a:ext uri="{FF2B5EF4-FFF2-40B4-BE49-F238E27FC236}">
                  <a16:creationId xmlns:a16="http://schemas.microsoft.com/office/drawing/2014/main" id="{50F634E4-E5B9-4DA6-9F91-8AF5B6ACF1FB}"/>
                </a:ext>
              </a:extLst>
            </p:cNvPr>
            <p:cNvSpPr>
              <a:spLocks noChangeAspect="1"/>
            </p:cNvSpPr>
            <p:nvPr>
              <p:custDataLst>
                <p:tags r:id="rId145"/>
              </p:custDataLst>
            </p:nvPr>
          </p:nvSpPr>
          <p:spPr>
            <a:xfrm>
              <a:off x="4334905" y="3282696"/>
              <a:ext cx="292608" cy="292608"/>
            </a:xfrm>
            <a:custGeom>
              <a:avLst/>
              <a:gdLst/>
              <a:ahLst/>
              <a:cxnLst/>
              <a:rect l="l" t="t" r="r" b="b"/>
              <a:pathLst>
                <a:path w="635000" h="635000">
                  <a:moveTo>
                    <a:pt x="317500" y="0"/>
                  </a:moveTo>
                  <a:arcTo wR="317500" hR="317500" stAng="16200000" swAng="21384000"/>
                  <a:lnTo>
                    <a:pt x="317500" y="317500"/>
                  </a:lnTo>
                  <a:close/>
                </a:path>
                <a:path w="635000" h="635000" fill="none">
                  <a:moveTo>
                    <a:pt x="297564" y="626"/>
                  </a:moveTo>
                  <a:arcTo wR="317500" hR="317500" stAng="15983999" swAng="216000"/>
                </a:path>
              </a:pathLst>
            </a:custGeom>
            <a:grpFill/>
            <a:ln w="19050" cmpd="sng">
              <a:solidFill>
                <a:schemeClr val="tx1"/>
              </a:solidFill>
            </a:ln>
          </p:spPr>
          <p:txBody>
            <a:bodyPr/>
            <a:lstStyle/>
            <a:p>
              <a:endParaRPr lang="en-GB" sz="2099" b="0" i="0">
                <a:latin typeface="72 Brand" panose="020B0504030603020204" pitchFamily="34" charset="0"/>
              </a:endParaRPr>
            </a:p>
          </p:txBody>
        </p:sp>
        <p:sp>
          <p:nvSpPr>
            <p:cNvPr id="130" name="Harvey 100/100 [100]">
              <a:extLst>
                <a:ext uri="{FF2B5EF4-FFF2-40B4-BE49-F238E27FC236}">
                  <a16:creationId xmlns:a16="http://schemas.microsoft.com/office/drawing/2014/main" id="{94AA53CD-8233-470E-AFEE-0BCC721BFAE9}"/>
                </a:ext>
              </a:extLst>
            </p:cNvPr>
            <p:cNvSpPr>
              <a:spLocks noChangeAspect="1"/>
            </p:cNvSpPr>
            <p:nvPr>
              <p:custDataLst>
                <p:tags r:id="rId146"/>
              </p:custDataLst>
            </p:nvPr>
          </p:nvSpPr>
          <p:spPr>
            <a:xfrm>
              <a:off x="4334905" y="3282696"/>
              <a:ext cx="292608" cy="292608"/>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txBody>
            <a:bodyPr/>
            <a:lstStyle/>
            <a:p>
              <a:endParaRPr lang="en-GB" sz="2099" b="0" i="0">
                <a:latin typeface="72 Brand" panose="020B0504030603020204" pitchFamily="34" charset="0"/>
              </a:endParaRPr>
            </a:p>
          </p:txBody>
        </p:sp>
      </p:grpSp>
      <p:sp>
        <p:nvSpPr>
          <p:cNvPr id="131" name="Footnote [Placeholder]" hidden="1">
            <a:extLst>
              <a:ext uri="{FF2B5EF4-FFF2-40B4-BE49-F238E27FC236}">
                <a16:creationId xmlns:a16="http://schemas.microsoft.com/office/drawing/2014/main" id="{1B41FB17-6D57-4EE1-9C4C-9C305D5D6BEC}"/>
              </a:ext>
            </a:extLst>
          </p:cNvPr>
          <p:cNvSpPr txBox="1"/>
          <p:nvPr userDrawn="1"/>
        </p:nvSpPr>
        <p:spPr>
          <a:xfrm>
            <a:off x="503107" y="5984669"/>
            <a:ext cx="10185556" cy="1384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900" b="0" i="0" kern="0">
                <a:latin typeface="72 Brand" panose="020B0504030603020204" pitchFamily="34" charset="0"/>
                <a:ea typeface="72 Brand" pitchFamily="34" charset="-128"/>
                <a:cs typeface="72 Brand" pitchFamily="34" charset="-128"/>
              </a:rPr>
              <a:t>(r) Footnote</a:t>
            </a:r>
          </a:p>
        </p:txBody>
      </p:sp>
      <p:sp>
        <p:nvSpPr>
          <p:cNvPr id="133" name="Discussion [Sticker]" hidden="1">
            <a:extLst>
              <a:ext uri="{FF2B5EF4-FFF2-40B4-BE49-F238E27FC236}">
                <a16:creationId xmlns:a16="http://schemas.microsoft.com/office/drawing/2014/main" id="{7C793D27-9296-461C-878D-BA16CBD91587}"/>
              </a:ext>
            </a:extLst>
          </p:cNvPr>
          <p:cNvSpPr>
            <a:spLocks/>
          </p:cNvSpPr>
          <p:nvPr userDrawn="1"/>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a:ln>
                  <a:noFill/>
                </a:ln>
                <a:solidFill>
                  <a:srgbClr val="FFFFFF"/>
                </a:solidFill>
                <a:effectLst/>
                <a:uLnTx/>
                <a:uFillTx/>
                <a:latin typeface="72 Brand" panose="020B0504030603020204" pitchFamily="34" charset="0"/>
                <a:ea typeface="72 Brand Medium" panose="02000000000000000000" pitchFamily="2" charset="0"/>
                <a:cs typeface="+mn-cs"/>
              </a:rPr>
              <a:t>For discussion</a:t>
            </a:r>
          </a:p>
        </p:txBody>
      </p:sp>
      <p:sp>
        <p:nvSpPr>
          <p:cNvPr id="134" name="Internal [Sticker]" hidden="1">
            <a:extLst>
              <a:ext uri="{FF2B5EF4-FFF2-40B4-BE49-F238E27FC236}">
                <a16:creationId xmlns:a16="http://schemas.microsoft.com/office/drawing/2014/main" id="{704CE42F-5A9B-4CC0-8048-99928A53C0C4}"/>
              </a:ext>
            </a:extLst>
          </p:cNvPr>
          <p:cNvSpPr>
            <a:spLocks/>
          </p:cNvSpPr>
          <p:nvPr userDrawn="1"/>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a:ln>
                  <a:noFill/>
                </a:ln>
                <a:solidFill>
                  <a:srgbClr val="FFFFFF"/>
                </a:solidFill>
                <a:effectLst/>
                <a:uLnTx/>
                <a:uFillTx/>
                <a:latin typeface="72 Brand" panose="020B0504030603020204" pitchFamily="34" charset="0"/>
                <a:ea typeface="+mn-ea"/>
                <a:cs typeface="+mn-cs"/>
              </a:rPr>
              <a:t>Internal use only</a:t>
            </a:r>
          </a:p>
        </p:txBody>
      </p:sp>
      <p:sp>
        <p:nvSpPr>
          <p:cNvPr id="135" name="Final [Sticker]" hidden="1">
            <a:extLst>
              <a:ext uri="{FF2B5EF4-FFF2-40B4-BE49-F238E27FC236}">
                <a16:creationId xmlns:a16="http://schemas.microsoft.com/office/drawing/2014/main" id="{348603E9-9858-4213-9B5B-929AD136906A}"/>
              </a:ext>
            </a:extLst>
          </p:cNvPr>
          <p:cNvSpPr>
            <a:spLocks/>
          </p:cNvSpPr>
          <p:nvPr userDrawn="1"/>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a:ln>
                  <a:noFill/>
                </a:ln>
                <a:solidFill>
                  <a:srgbClr val="FFFFFF"/>
                </a:solidFill>
                <a:effectLst/>
                <a:uLnTx/>
                <a:uFillTx/>
                <a:latin typeface="72 Brand" panose="020B0504030603020204" pitchFamily="34" charset="0"/>
                <a:ea typeface="+mn-ea"/>
                <a:cs typeface="+mn-cs"/>
              </a:rPr>
              <a:t>Final slide</a:t>
            </a:r>
          </a:p>
        </p:txBody>
      </p:sp>
      <p:sp>
        <p:nvSpPr>
          <p:cNvPr id="136" name="Backup [Sticker]" hidden="1">
            <a:extLst>
              <a:ext uri="{FF2B5EF4-FFF2-40B4-BE49-F238E27FC236}">
                <a16:creationId xmlns:a16="http://schemas.microsoft.com/office/drawing/2014/main" id="{7EEB833A-9AFC-4A66-8469-9D3897CE1E66}"/>
              </a:ext>
            </a:extLst>
          </p:cNvPr>
          <p:cNvSpPr>
            <a:spLocks/>
          </p:cNvSpPr>
          <p:nvPr userDrawn="1"/>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a:ln>
                  <a:noFill/>
                </a:ln>
                <a:solidFill>
                  <a:srgbClr val="FFFFFF"/>
                </a:solidFill>
                <a:effectLst/>
                <a:uLnTx/>
                <a:uFillTx/>
                <a:latin typeface="72 Brand" panose="020B0504030603020204" pitchFamily="34" charset="0"/>
                <a:ea typeface="+mn-ea"/>
                <a:cs typeface="+mn-cs"/>
              </a:rPr>
              <a:t>Backup</a:t>
            </a:r>
          </a:p>
        </p:txBody>
      </p:sp>
      <p:sp>
        <p:nvSpPr>
          <p:cNvPr id="137" name="Update [Sticker]" hidden="1">
            <a:extLst>
              <a:ext uri="{FF2B5EF4-FFF2-40B4-BE49-F238E27FC236}">
                <a16:creationId xmlns:a16="http://schemas.microsoft.com/office/drawing/2014/main" id="{D41FF937-AB04-46EE-82EF-FCE26A919A7B}"/>
              </a:ext>
            </a:extLst>
          </p:cNvPr>
          <p:cNvSpPr>
            <a:spLocks/>
          </p:cNvSpPr>
          <p:nvPr userDrawn="1"/>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a:ln>
                  <a:noFill/>
                </a:ln>
                <a:solidFill>
                  <a:srgbClr val="FFFFFF"/>
                </a:solidFill>
                <a:effectLst/>
                <a:uLnTx/>
                <a:uFillTx/>
                <a:latin typeface="72 Brand" panose="020B0504030603020204" pitchFamily="34" charset="0"/>
                <a:ea typeface="+mn-ea"/>
                <a:cs typeface="+mn-cs"/>
              </a:rPr>
              <a:t>Update data</a:t>
            </a:r>
          </a:p>
        </p:txBody>
      </p:sp>
      <p:sp>
        <p:nvSpPr>
          <p:cNvPr id="138" name="Dummy [Sticker]" hidden="1">
            <a:extLst>
              <a:ext uri="{FF2B5EF4-FFF2-40B4-BE49-F238E27FC236}">
                <a16:creationId xmlns:a16="http://schemas.microsoft.com/office/drawing/2014/main" id="{06C5579C-7A02-48D6-A733-4B9E6D9F1443}"/>
              </a:ext>
            </a:extLst>
          </p:cNvPr>
          <p:cNvSpPr>
            <a:spLocks/>
          </p:cNvSpPr>
          <p:nvPr userDrawn="1"/>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a:ln>
                  <a:noFill/>
                </a:ln>
                <a:solidFill>
                  <a:srgbClr val="FFFFFF"/>
                </a:solidFill>
                <a:effectLst/>
                <a:uLnTx/>
                <a:uFillTx/>
                <a:latin typeface="72 Brand" panose="020B0504030603020204" pitchFamily="34" charset="0"/>
              </a:rPr>
              <a:t>Dummy data</a:t>
            </a:r>
          </a:p>
        </p:txBody>
      </p:sp>
      <p:sp>
        <p:nvSpPr>
          <p:cNvPr id="139" name="Formatting [Comment]" hidden="1">
            <a:extLst>
              <a:ext uri="{FF2B5EF4-FFF2-40B4-BE49-F238E27FC236}">
                <a16:creationId xmlns:a16="http://schemas.microsoft.com/office/drawing/2014/main" id="{89EB4C18-DFF3-4A27-ACBB-99DCDC8961A8}"/>
              </a:ext>
            </a:extLst>
          </p:cNvPr>
          <p:cNvSpPr>
            <a:spLocks/>
          </p:cNvSpPr>
          <p:nvPr userDrawn="1"/>
        </p:nvSpPr>
        <p:spPr>
          <a:xfrm>
            <a:off x="9480875" y="1097679"/>
            <a:ext cx="2478456" cy="1277432"/>
          </a:xfrm>
          <a:prstGeom prst="wedgeRectCallout">
            <a:avLst/>
          </a:prstGeom>
          <a:solidFill>
            <a:srgbClr val="FFFF00"/>
          </a:solidFill>
          <a:ln w="12700" cap="flat" cmpd="sng" algn="ctr">
            <a:solidFill>
              <a:srgbClr val="000000"/>
            </a:solidFill>
            <a:prstDash val="solid"/>
            <a:miter lim="800000"/>
          </a:ln>
          <a:effectLst/>
        </p:spPr>
        <p:txBody>
          <a:bodyPr lIns="143215" tIns="143215" rIns="143215" bIns="143215" rtlCol="0" anchor="t"/>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A0A0A"/>
                </a:solidFill>
                <a:effectLst/>
                <a:uLnTx/>
                <a:uFillTx/>
                <a:latin typeface="72 Brand" panose="020B0504030603020204" pitchFamily="34" charset="0"/>
              </a:rPr>
              <a:t>&lt;initials&gt; &lt;date&gt;</a:t>
            </a:r>
            <a:r>
              <a:rPr kumimoji="0" lang="en-US" sz="1200" b="0" i="0" u="none" strike="noStrike" kern="0" cap="none" spc="0" normalizeH="0" baseline="0" noProof="0" err="1">
                <a:ln>
                  <a:noFill/>
                </a:ln>
                <a:solidFill>
                  <a:srgbClr val="0A0A0A"/>
                </a:solidFill>
                <a:effectLst/>
                <a:uLnTx/>
                <a:uFillTx/>
                <a:latin typeface="72 Brand" panose="020B0504030603020204" pitchFamily="34" charset="0"/>
              </a:rPr>
              <a:t>yyyy</a:t>
            </a:r>
            <a:r>
              <a:rPr kumimoji="0" lang="en-US" sz="1200" b="0" i="0" u="none" strike="noStrike" kern="0" cap="none" spc="0" normalizeH="0" baseline="0" noProof="0">
                <a:ln>
                  <a:noFill/>
                </a:ln>
                <a:solidFill>
                  <a:srgbClr val="0A0A0A"/>
                </a:solidFill>
                <a:effectLst/>
                <a:uLnTx/>
                <a:uFillTx/>
                <a:latin typeface="72 Brand" panose="020B0504030603020204" pitchFamily="34" charset="0"/>
              </a:rPr>
              <a:t>-MM-dd </a:t>
            </a:r>
            <a:r>
              <a:rPr kumimoji="0" lang="en-US" sz="1200" b="0" i="0" u="none" strike="noStrike" kern="0" cap="none" spc="0" normalizeH="0" baseline="0" noProof="0" err="1">
                <a:ln>
                  <a:noFill/>
                </a:ln>
                <a:solidFill>
                  <a:srgbClr val="0A0A0A"/>
                </a:solidFill>
                <a:effectLst/>
                <a:uLnTx/>
                <a:uFillTx/>
                <a:latin typeface="72 Brand" panose="020B0504030603020204" pitchFamily="34" charset="0"/>
              </a:rPr>
              <a:t>hh:mm</a:t>
            </a:r>
            <a:r>
              <a:rPr kumimoji="0" lang="en-US" sz="1200" b="0" i="0" u="none" strike="noStrike" kern="0" cap="none" spc="0" normalizeH="0" baseline="0" noProof="0">
                <a:ln>
                  <a:noFill/>
                </a:ln>
                <a:solidFill>
                  <a:srgbClr val="0A0A0A"/>
                </a:solidFill>
                <a:effectLst/>
                <a:uLnTx/>
                <a:uFillTx/>
                <a:latin typeface="72 Brand" panose="020B0504030603020204" pitchFamily="34" charset="0"/>
              </a:rPr>
              <a:t>&lt;/date&gt;: </a:t>
            </a:r>
          </a:p>
          <a:p>
            <a:pPr marL="0" marR="0" lvl="0" indent="0" defTabSz="91412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A0A0A"/>
              </a:solidFill>
              <a:effectLst/>
              <a:uLnTx/>
              <a:uFillTx/>
              <a:latin typeface="72 Brand" panose="020B0504030603020204" pitchFamily="34" charset="0"/>
            </a:endParaRPr>
          </a:p>
        </p:txBody>
      </p:sp>
      <p:sp>
        <p:nvSpPr>
          <p:cNvPr id="140" name="Content [Comment]" hidden="1">
            <a:extLst>
              <a:ext uri="{FF2B5EF4-FFF2-40B4-BE49-F238E27FC236}">
                <a16:creationId xmlns:a16="http://schemas.microsoft.com/office/drawing/2014/main" id="{906252E7-98DB-45F0-8278-EB60F71B7340}"/>
              </a:ext>
            </a:extLst>
          </p:cNvPr>
          <p:cNvSpPr>
            <a:spLocks/>
          </p:cNvSpPr>
          <p:nvPr userDrawn="1"/>
        </p:nvSpPr>
        <p:spPr>
          <a:xfrm>
            <a:off x="9480875" y="1097671"/>
            <a:ext cx="2478456" cy="1277440"/>
          </a:xfrm>
          <a:prstGeom prst="wedgeRectCallout">
            <a:avLst/>
          </a:prstGeom>
          <a:solidFill>
            <a:srgbClr val="FFFF00"/>
          </a:solidFill>
          <a:ln w="12700" cap="flat" cmpd="sng" algn="ctr">
            <a:solidFill>
              <a:srgbClr val="000000"/>
            </a:solidFill>
            <a:prstDash val="solid"/>
            <a:miter lim="800000"/>
          </a:ln>
          <a:effectLst/>
        </p:spPr>
        <p:txBody>
          <a:bodyPr lIns="143215" tIns="143215" rIns="143215" bIns="143215" rtlCol="0" anchor="t"/>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A0A0A"/>
                </a:solidFill>
                <a:effectLst/>
                <a:uLnTx/>
                <a:uFillTx/>
                <a:latin typeface="72 Brand" panose="020B0504030603020204" pitchFamily="34" charset="0"/>
              </a:rPr>
              <a:t>&lt;initials&gt; &lt;date&gt;</a:t>
            </a:r>
            <a:r>
              <a:rPr kumimoji="0" lang="en-US" sz="1200" b="0" i="0" u="none" strike="noStrike" kern="0" cap="none" spc="0" normalizeH="0" baseline="0" noProof="0" err="1">
                <a:ln>
                  <a:noFill/>
                </a:ln>
                <a:solidFill>
                  <a:srgbClr val="0A0A0A"/>
                </a:solidFill>
                <a:effectLst/>
                <a:uLnTx/>
                <a:uFillTx/>
                <a:latin typeface="72 Brand" panose="020B0504030603020204" pitchFamily="34" charset="0"/>
              </a:rPr>
              <a:t>yyyy</a:t>
            </a:r>
            <a:r>
              <a:rPr kumimoji="0" lang="en-US" sz="1200" b="0" i="0" u="none" strike="noStrike" kern="0" cap="none" spc="0" normalizeH="0" baseline="0" noProof="0">
                <a:ln>
                  <a:noFill/>
                </a:ln>
                <a:solidFill>
                  <a:srgbClr val="0A0A0A"/>
                </a:solidFill>
                <a:effectLst/>
                <a:uLnTx/>
                <a:uFillTx/>
                <a:latin typeface="72 Brand" panose="020B0504030603020204" pitchFamily="34" charset="0"/>
              </a:rPr>
              <a:t>-MM-dd </a:t>
            </a:r>
            <a:r>
              <a:rPr kumimoji="0" lang="en-US" sz="1200" b="0" i="0" u="none" strike="noStrike" kern="0" cap="none" spc="0" normalizeH="0" baseline="0" noProof="0" err="1">
                <a:ln>
                  <a:noFill/>
                </a:ln>
                <a:solidFill>
                  <a:srgbClr val="0A0A0A"/>
                </a:solidFill>
                <a:effectLst/>
                <a:uLnTx/>
                <a:uFillTx/>
                <a:latin typeface="72 Brand" panose="020B0504030603020204" pitchFamily="34" charset="0"/>
              </a:rPr>
              <a:t>hh:mm</a:t>
            </a:r>
            <a:r>
              <a:rPr kumimoji="0" lang="en-US" sz="1200" b="0" i="0" u="none" strike="noStrike" kern="0" cap="none" spc="0" normalizeH="0" baseline="0" noProof="0">
                <a:ln>
                  <a:noFill/>
                </a:ln>
                <a:solidFill>
                  <a:srgbClr val="0A0A0A"/>
                </a:solidFill>
                <a:effectLst/>
                <a:uLnTx/>
                <a:uFillTx/>
                <a:latin typeface="72 Brand" panose="020B0504030603020204" pitchFamily="34" charset="0"/>
              </a:rPr>
              <a:t>&lt;/date&gt;: </a:t>
            </a:r>
          </a:p>
        </p:txBody>
      </p:sp>
      <p:sp>
        <p:nvSpPr>
          <p:cNvPr id="141" name="Draft [Sticker]" hidden="1">
            <a:extLst>
              <a:ext uri="{FF2B5EF4-FFF2-40B4-BE49-F238E27FC236}">
                <a16:creationId xmlns:a16="http://schemas.microsoft.com/office/drawing/2014/main" id="{904633E3-6BC9-4C5E-B74A-8B9D4AE95B20}"/>
              </a:ext>
            </a:extLst>
          </p:cNvPr>
          <p:cNvSpPr/>
          <p:nvPr userDrawn="1"/>
        </p:nvSpPr>
        <p:spPr bwMode="gray">
          <a:xfrm rot="18900000">
            <a:off x="2915884" y="2819463"/>
            <a:ext cx="6360233" cy="1219077"/>
          </a:xfrm>
          <a:prstGeom prst="rect">
            <a:avLst/>
          </a:prstGeom>
          <a:noFill/>
          <a:ln w="25400" algn="ctr">
            <a:noFill/>
            <a:miter lim="800000"/>
            <a:headEnd/>
            <a:tailEnd/>
          </a:ln>
        </p:spPr>
        <p:txBody>
          <a:bodyPr lIns="89977" tIns="71981" rIns="89977" bIns="71981" rtlCol="0" anchor="ctr"/>
          <a:lstStyle/>
          <a:p>
            <a:pPr marR="0" algn="ctr" defTabSz="914126" eaLnBrk="1" fontAlgn="base" latinLnBrk="0" hangingPunct="1">
              <a:lnSpc>
                <a:spcPct val="100000"/>
              </a:lnSpc>
              <a:spcBef>
                <a:spcPct val="50000"/>
              </a:spcBef>
              <a:spcAft>
                <a:spcPct val="0"/>
              </a:spcAft>
              <a:buClr>
                <a:srgbClr val="F0AB00"/>
              </a:buClr>
              <a:buSzPct val="80000"/>
              <a:tabLst/>
            </a:pPr>
            <a:r>
              <a:rPr kumimoji="0" lang="en-US" sz="8797" b="0" i="0" u="none" strike="noStrike" kern="0" cap="none" spc="0" normalizeH="0" baseline="0" noProof="0">
                <a:ln>
                  <a:noFill/>
                </a:ln>
                <a:solidFill>
                  <a:schemeClr val="tx2"/>
                </a:solidFill>
                <a:effectLst/>
                <a:uLnTx/>
                <a:uFillTx/>
                <a:latin typeface="72 Brand" panose="020B0504030603020204" pitchFamily="34" charset="0"/>
                <a:ea typeface="72 Brand" pitchFamily="34" charset="-128"/>
                <a:cs typeface="72 Brand" pitchFamily="34" charset="-128"/>
              </a:rPr>
              <a:t>DRAFT</a:t>
            </a:r>
          </a:p>
        </p:txBody>
      </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743" r:id="rId1"/>
    <p:sldLayoutId id="2147483776" r:id="rId2"/>
    <p:sldLayoutId id="2147483777" r:id="rId3"/>
    <p:sldLayoutId id="2147483778" r:id="rId4"/>
    <p:sldLayoutId id="2147483783" r:id="rId5"/>
    <p:sldLayoutId id="2147483784" r:id="rId6"/>
    <p:sldLayoutId id="2147483788" r:id="rId7"/>
    <p:sldLayoutId id="2147483790" r:id="rId8"/>
    <p:sldLayoutId id="2147483775" r:id="rId9"/>
    <p:sldLayoutId id="2147483774" r:id="rId10"/>
    <p:sldLayoutId id="2147483745" r:id="rId11"/>
    <p:sldLayoutId id="2147483760" r:id="rId12"/>
    <p:sldLayoutId id="2147483779" r:id="rId13"/>
    <p:sldLayoutId id="2147483782" r:id="rId14"/>
    <p:sldLayoutId id="2147483780" r:id="rId15"/>
    <p:sldLayoutId id="2147483781" r:id="rId16"/>
    <p:sldLayoutId id="2147483768" r:id="rId17"/>
    <p:sldLayoutId id="2147483769" r:id="rId18"/>
    <p:sldLayoutId id="2147483770" r:id="rId19"/>
    <p:sldLayoutId id="2147483791" r:id="rId20"/>
    <p:sldLayoutId id="2147483792" r:id="rId21"/>
    <p:sldLayoutId id="2147483793" r:id="rId22"/>
    <p:sldLayoutId id="2147483785" r:id="rId23"/>
    <p:sldLayoutId id="2147483786" r:id="rId24"/>
    <p:sldLayoutId id="2147483787" r:id="rId25"/>
    <p:sldLayoutId id="2147483826" r:id="rId26"/>
    <p:sldLayoutId id="2147483828" r:id="rId27"/>
    <p:sldLayoutId id="2147483829" r:id="rId28"/>
    <p:sldLayoutId id="2147483830" r:id="rId29"/>
    <p:sldLayoutId id="2147483831" r:id="rId30"/>
    <p:sldLayoutId id="2147483832" r:id="rId31"/>
    <p:sldLayoutId id="2147483833" r:id="rId32"/>
    <p:sldLayoutId id="2147483834" r:id="rId33"/>
    <p:sldLayoutId id="2147483835" r:id="rId34"/>
    <p:sldLayoutId id="2147483836" r:id="rId35"/>
    <p:sldLayoutId id="2147483837" r:id="rId36"/>
    <p:sldLayoutId id="2147483838" r:id="rId37"/>
    <p:sldLayoutId id="2147483839" r:id="rId38"/>
    <p:sldLayoutId id="2147483842" r:id="rId39"/>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l" defTabSz="1088558" rtl="0" eaLnBrk="1" latinLnBrk="0" hangingPunct="1">
        <a:spcBef>
          <a:spcPct val="0"/>
        </a:spcBef>
        <a:buNone/>
        <a:defRPr sz="2400" b="0" i="0" kern="1200" baseline="0">
          <a:solidFill>
            <a:schemeClr val="tx1"/>
          </a:solidFill>
          <a:latin typeface="+mj-lt"/>
          <a:ea typeface="+mj-ea"/>
          <a:cs typeface="+mj-cs"/>
        </a:defRPr>
      </a:lvl1pPr>
    </p:titleStyle>
    <p:bodyStyle>
      <a:lvl1pPr marL="0" indent="0" algn="l" defTabSz="1088558" rtl="0" eaLnBrk="1" latinLnBrk="0" hangingPunct="1">
        <a:spcBef>
          <a:spcPts val="1800"/>
        </a:spcBef>
        <a:buClrTx/>
        <a:buSzPct val="80000"/>
        <a:buFont typeface="72 Brand" panose="02000000000000000000" pitchFamily="2" charset="0"/>
        <a:buChar char="​"/>
        <a:defRPr sz="2000" b="0" i="0" kern="1200">
          <a:solidFill>
            <a:schemeClr val="tx1"/>
          </a:solidFill>
          <a:latin typeface="+mn-lt"/>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25.xml"/><Relationship Id="rId7" Type="http://schemas.openxmlformats.org/officeDocument/2006/relationships/image" Target="../media/image20.emf"/><Relationship Id="rId2" Type="http://schemas.openxmlformats.org/officeDocument/2006/relationships/customXml" Target="../../customXml/item7.xml"/><Relationship Id="rId1" Type="http://schemas.openxmlformats.org/officeDocument/2006/relationships/customXml" Target="../../customXml/item13.x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33.xml"/><Relationship Id="rId9" Type="http://schemas.openxmlformats.org/officeDocument/2006/relationships/image" Target="../media/image22.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customXml" Target="../../customXml/item15.xml"/><Relationship Id="rId1" Type="http://schemas.openxmlformats.org/officeDocument/2006/relationships/customXml" Target="../../customXml/item9.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customXml" Target="../../customXml/item18.xml"/><Relationship Id="rId1" Type="http://schemas.openxmlformats.org/officeDocument/2006/relationships/customXml" Target="../../customXml/item10.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dam.sap.com/mac/app/p/assets/saplearning/WQxyjCV?rc=10" TargetMode="External"/><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hyperlink" Target="https://d.dam.sap.com/a/ZtBT6Nd?rc=10&amp;doi=SAP1256261"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mailto:Signavio.academics@sap.com" TargetMode="External"/><Relationship Id="rId13"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hyperlink" Target="https://learning.sap.com/learning-journey/design-business-processes-with-sap-signavio-solutions" TargetMode="External"/><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35.xml"/><Relationship Id="rId6" Type="http://schemas.openxmlformats.org/officeDocument/2006/relationships/hyperlink" Target="https://d.dam.sap.com/a/dZj2RKY/Quick%20Start%20Guide%20-%20SAP%20Signavio.pdf" TargetMode="External"/><Relationship Id="rId11" Type="http://schemas.openxmlformats.org/officeDocument/2006/relationships/hyperlink" Target="https://community.sap.com/t5/sap-university-alliances-global-academic-content/business-process-management-with-sap-signavio/ta-p/14209010" TargetMode="External"/><Relationship Id="rId5" Type="http://schemas.openxmlformats.org/officeDocument/2006/relationships/hyperlink" Target="https://www.signavio.com/academic-and-research-alliances/" TargetMode="External"/><Relationship Id="rId10" Type="http://schemas.openxmlformats.org/officeDocument/2006/relationships/hyperlink" Target="https://d.dam.sap.com/a/ZtBT6Nd?rc=10&amp;doi=SAP1256261" TargetMode="External"/><Relationship Id="rId4" Type="http://schemas.openxmlformats.org/officeDocument/2006/relationships/image" Target="../media/image24.svg"/><Relationship Id="rId9" Type="http://schemas.openxmlformats.org/officeDocument/2006/relationships/hyperlink" Target="https://academic.signavio.com/p/register" TargetMode="External"/><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2" Type="http://schemas.openxmlformats.org/officeDocument/2006/relationships/hyperlink" Target="https://dam.sap.com/mac/d/WQxyjCV?rc=10" TargetMode="Externa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customXml" Target="../../customXml/item6.xml"/><Relationship Id="rId1" Type="http://schemas.openxmlformats.org/officeDocument/2006/relationships/customXml" Target="../../customXml/item5.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hyperlink" Target="https://community.sap.com/t5/sap-university-alliances-global-discussions/connect-amp-exchange-corner-on-sap-learning-hub-student-edition/td-p/14068142" TargetMode="External"/><Relationship Id="rId13" Type="http://schemas.openxmlformats.org/officeDocument/2006/relationships/hyperlink" Target="https://www.sap.com/assetdetail/2025/04/f4cb1f78-007f-0010-bca6-c68f7e60039b.html" TargetMode="External"/><Relationship Id="rId3" Type="http://schemas.openxmlformats.org/officeDocument/2006/relationships/hyperlink" Target="https://sap.sharepoint.com/:p:/s/116689/EctQXVsRR2lPmVeqWlcIk4sBRTudaCAfjCJ7UiD6F_uzxA?e=96klYa" TargetMode="External"/><Relationship Id="rId7" Type="http://schemas.openxmlformats.org/officeDocument/2006/relationships/hyperlink" Target="https://community.sap.com/t5/sap-university-alliances-global-academic-content/tkb-p/university-alliances-globaltkb-board" TargetMode="External"/><Relationship Id="rId12" Type="http://schemas.openxmlformats.org/officeDocument/2006/relationships/hyperlink" Target="https://learning.sap.com/onboarding-videos"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hyperlink" Target="https://sap.sharepoint.com/:f:/s/116689/Ektoz_fWvZ1ModfOZVXLgrkB5wlnMCfgmngmQdBm3pPHWQ?e=VLerdi" TargetMode="External"/><Relationship Id="rId11" Type="http://schemas.openxmlformats.org/officeDocument/2006/relationships/hyperlink" Target="https://learning.sap.com/helpcenter/learninghub-student-edition" TargetMode="External"/><Relationship Id="rId5" Type="http://schemas.openxmlformats.org/officeDocument/2006/relationships/hyperlink" Target="https://sap.sharepoint.com/:b:/s/116689/EZNosy17sPFGnbHi6EB128EB6rujQTio9NNHz7e1vmS3uw?e=EyQiZ0" TargetMode="External"/><Relationship Id="rId15" Type="http://schemas.openxmlformats.org/officeDocument/2006/relationships/hyperlink" Target="https://sap.sharepoint.com/:f:/r/sites/116689/UA%20SharePoint/Portfolio%20%26%20Programs/Portfolio/SAP%20Learning%20Hub,%20student%20edition/GTM%20Materials%20-%20Student-directed?csf=1&amp;web=1&amp;e=ApnIgm" TargetMode="External"/><Relationship Id="rId10" Type="http://schemas.openxmlformats.org/officeDocument/2006/relationships/hyperlink" Target="https://www.linkedin.com/posts/katharina-schaefer_learning-hub-student-edition-activity-7327978206408458240-W27e?utm_source=share&amp;utm_medium=member_desktop&amp;rcm=ACoAACJoYAEBfbr42ETX2ZhqNM5XdlKNDM2WlP0" TargetMode="External"/><Relationship Id="rId4" Type="http://schemas.openxmlformats.org/officeDocument/2006/relationships/hyperlink" Target="https://sap.sharepoint.com/:b:/s/116689/EdD45SaHxcBPpBHSiKU2STgB2fk9NTqLLXLEJ4835rrIHA?e=6v5tW9" TargetMode="External"/><Relationship Id="rId9" Type="http://schemas.openxmlformats.org/officeDocument/2006/relationships/hyperlink" Target="https://news.sap.com/2025/04/bridging-the-skills-gap-sap-learning-hub-student-edition/" TargetMode="External"/><Relationship Id="rId14" Type="http://schemas.openxmlformats.org/officeDocument/2006/relationships/hyperlink" Target="https://community.sap.com/t5/beginner-corner-blog-posts/free-sap-certification-and-practice-systems-for-students-amp-lecturers/ba-p/14052493"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learning.sap.com/practice-systems/end-to-end-business-processes-for-sap-business-suite" TargetMode="External"/><Relationship Id="rId2" Type="http://schemas.openxmlformats.org/officeDocument/2006/relationships/notesSlide" Target="../notesSlides/notesSlide8.xml"/><Relationship Id="rId1" Type="http://schemas.openxmlformats.org/officeDocument/2006/relationships/slideLayout" Target="../slideLayouts/slideLayout27.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hyperlink" Target="https://learning.sap.com/students" TargetMode="External"/><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hyperlink" Target="https://d.dam.sap.com/a/5pCirDG?rc=10&amp;doi=SAP1197353"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11.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slideLayout" Target="../slideLayouts/slideLayout37.xml"/><Relationship Id="rId1" Type="http://schemas.openxmlformats.org/officeDocument/2006/relationships/tags" Target="../tags/tag126.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emf"/><Relationship Id="rId10" Type="http://schemas.openxmlformats.org/officeDocument/2006/relationships/image" Target="../media/image35.png"/><Relationship Id="rId4" Type="http://schemas.openxmlformats.org/officeDocument/2006/relationships/oleObject" Target="../embeddings/oleObject3.bin"/><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27.xml"/><Relationship Id="rId7" Type="http://schemas.openxmlformats.org/officeDocument/2006/relationships/image" Target="../media/image38.emf"/><Relationship Id="rId2" Type="http://schemas.openxmlformats.org/officeDocument/2006/relationships/customXml" Target="../../customXml/item19.xml"/><Relationship Id="rId1" Type="http://schemas.openxmlformats.org/officeDocument/2006/relationships/customXml" Target="../../customXml/item12.xml"/><Relationship Id="rId6" Type="http://schemas.openxmlformats.org/officeDocument/2006/relationships/oleObject" Target="../embeddings/oleObject4.bin"/><Relationship Id="rId5" Type="http://schemas.openxmlformats.org/officeDocument/2006/relationships/notesSlide" Target="../notesSlides/notesSlide12.xml"/><Relationship Id="rId4" Type="http://schemas.openxmlformats.org/officeDocument/2006/relationships/slideLayout" Target="../slideLayouts/slideLayout36.xml"/><Relationship Id="rId9" Type="http://schemas.openxmlformats.org/officeDocument/2006/relationships/image" Target="../media/image22.svg"/></Relationships>
</file>

<file path=ppt/slides/_rels/slide14.xml.rels><?xml version="1.0" encoding="UTF-8" standalone="yes"?>
<Relationships xmlns="http://schemas.openxmlformats.org/package/2006/relationships"><Relationship Id="rId8" Type="http://schemas.openxmlformats.org/officeDocument/2006/relationships/hyperlink" Target="https://dam.sap.com/mac/u/a/QcqHqJG?rc=10&amp;doi=SAP1235761" TargetMode="External"/><Relationship Id="rId3" Type="http://schemas.openxmlformats.org/officeDocument/2006/relationships/tags" Target="../tags/tag128.xml"/><Relationship Id="rId7" Type="http://schemas.openxmlformats.org/officeDocument/2006/relationships/image" Target="../media/image39.emf"/><Relationship Id="rId12" Type="http://schemas.openxmlformats.org/officeDocument/2006/relationships/image" Target="../media/image41.png"/><Relationship Id="rId2" Type="http://schemas.openxmlformats.org/officeDocument/2006/relationships/customXml" Target="../../customXml/item3.xml"/><Relationship Id="rId1" Type="http://schemas.openxmlformats.org/officeDocument/2006/relationships/customXml" Target="../../customXml/item16.xml"/><Relationship Id="rId6" Type="http://schemas.openxmlformats.org/officeDocument/2006/relationships/oleObject" Target="../embeddings/oleObject5.bin"/><Relationship Id="rId11" Type="http://schemas.openxmlformats.org/officeDocument/2006/relationships/image" Target="../media/image40.png"/><Relationship Id="rId5" Type="http://schemas.openxmlformats.org/officeDocument/2006/relationships/notesSlide" Target="../notesSlides/notesSlide13.xml"/><Relationship Id="rId10" Type="http://schemas.openxmlformats.org/officeDocument/2006/relationships/hyperlink" Target="mailto:btp@ucc.ovgu.de" TargetMode="External"/><Relationship Id="rId4" Type="http://schemas.openxmlformats.org/officeDocument/2006/relationships/slideLayout" Target="../slideLayouts/slideLayout38.xml"/><Relationship Id="rId9" Type="http://schemas.openxmlformats.org/officeDocument/2006/relationships/hyperlink" Target="https://dam.sap.com/mac/u/a/1JuYD5P?rc=10&amp;doi=SAP1247573"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4.xml"/><Relationship Id="rId7" Type="http://schemas.openxmlformats.org/officeDocument/2006/relationships/hyperlink" Target="mailto:philipp.landler@tum.de" TargetMode="External"/><Relationship Id="rId2" Type="http://schemas.openxmlformats.org/officeDocument/2006/relationships/slideLayout" Target="../slideLayouts/slideLayout39.xml"/><Relationship Id="rId1" Type="http://schemas.openxmlformats.org/officeDocument/2006/relationships/tags" Target="../tags/tag129.xml"/><Relationship Id="rId6" Type="http://schemas.openxmlformats.org/officeDocument/2006/relationships/image" Target="../media/image43.png"/><Relationship Id="rId5" Type="http://schemas.openxmlformats.org/officeDocument/2006/relationships/image" Target="../media/image42.emf"/><Relationship Id="rId4" Type="http://schemas.openxmlformats.org/officeDocument/2006/relationships/oleObject" Target="../embeddings/oleObject6.bin"/><Relationship Id="rId9" Type="http://schemas.openxmlformats.org/officeDocument/2006/relationships/hyperlink" Target="https://dam.sap.com/mac/u/a/WwxB4UV?rc=10&amp;doi=SAP1235759"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30.xml"/><Relationship Id="rId7" Type="http://schemas.openxmlformats.org/officeDocument/2006/relationships/image" Target="../media/image38.emf"/><Relationship Id="rId2" Type="http://schemas.openxmlformats.org/officeDocument/2006/relationships/customXml" Target="../../customXml/item4.xml"/><Relationship Id="rId1" Type="http://schemas.openxmlformats.org/officeDocument/2006/relationships/customXml" Target="../../customXml/item11.xml"/><Relationship Id="rId6" Type="http://schemas.openxmlformats.org/officeDocument/2006/relationships/oleObject" Target="../embeddings/oleObject7.bin"/><Relationship Id="rId5" Type="http://schemas.openxmlformats.org/officeDocument/2006/relationships/notesSlide" Target="../notesSlides/notesSlide15.xml"/><Relationship Id="rId4" Type="http://schemas.openxmlformats.org/officeDocument/2006/relationships/slideLayout" Target="../slideLayouts/slideLayout36.xml"/><Relationship Id="rId9" Type="http://schemas.openxmlformats.org/officeDocument/2006/relationships/image" Target="../media/image45.svg"/></Relationships>
</file>

<file path=ppt/slides/_rels/slide17.xml.rels><?xml version="1.0" encoding="UTF-8" standalone="yes"?>
<Relationships xmlns="http://schemas.openxmlformats.org/package/2006/relationships"><Relationship Id="rId8" Type="http://schemas.openxmlformats.org/officeDocument/2006/relationships/hyperlink" Target="https://dam.sap.com/mac/u/a/tZuXU2Q?rc=10&amp;doi=SAP995813" TargetMode="External"/><Relationship Id="rId13" Type="http://schemas.openxmlformats.org/officeDocument/2006/relationships/hyperlink" Target="https://dam.sap.com/mac/u/a/w86z7XL?rc=10&amp;doi=SAP1235760" TargetMode="External"/><Relationship Id="rId3" Type="http://schemas.openxmlformats.org/officeDocument/2006/relationships/hyperlink" Target="https://dam.sap.com/mac/u/a/1JuYD5P?rc=10&amp;doi=SAP1247573" TargetMode="External"/><Relationship Id="rId7" Type="http://schemas.openxmlformats.org/officeDocument/2006/relationships/hyperlink" Target="https://dam.sap.com/mac/u/a/3sHUtKJ?rc=10&amp;doi=SAP995814" TargetMode="External"/><Relationship Id="rId12" Type="http://schemas.openxmlformats.org/officeDocument/2006/relationships/hyperlink" Target="https://dam.sap.com/mac/u/a/WwxB4UV?rc=10&amp;doi=SAP1235759" TargetMode="External"/><Relationship Id="rId2" Type="http://schemas.openxmlformats.org/officeDocument/2006/relationships/hyperlink" Target="https://dam.sap.com/mac/u/a/QcqHqJG?rc=10&amp;doi=SAP1235761" TargetMode="External"/><Relationship Id="rId16" Type="http://schemas.openxmlformats.org/officeDocument/2006/relationships/hyperlink" Target="https://dam.sap.com/mac/app/p/assets/saplearning/ELu2Zqg" TargetMode="External"/><Relationship Id="rId1" Type="http://schemas.openxmlformats.org/officeDocument/2006/relationships/slideLayout" Target="../slideLayouts/slideLayout32.xml"/><Relationship Id="rId6" Type="http://schemas.openxmlformats.org/officeDocument/2006/relationships/hyperlink" Target="https://dam.sap.com/mac/u/a/YeXCdVY?rc=10&amp;doi=SAP1009314" TargetMode="External"/><Relationship Id="rId11" Type="http://schemas.openxmlformats.org/officeDocument/2006/relationships/hyperlink" Target="https://dam.sap.com/mac/u/a/s4a4xBS?rc=10&amp;doi=SAP1235835" TargetMode="External"/><Relationship Id="rId5" Type="http://schemas.openxmlformats.org/officeDocument/2006/relationships/hyperlink" Target="https://dam.sap.com/mac/u/a/XKwSRea?rc=10&amp;doi=SAP995816" TargetMode="External"/><Relationship Id="rId15" Type="http://schemas.openxmlformats.org/officeDocument/2006/relationships/hyperlink" Target="https://dam.sap.com/mac/u/a/KwrxPBR?rc=10&amp;doi=SAP1247365" TargetMode="External"/><Relationship Id="rId10" Type="http://schemas.openxmlformats.org/officeDocument/2006/relationships/hyperlink" Target="https://dam.sap.com/mac/u/a/2MeqF6h?rc=10&amp;doi=SAP1247593" TargetMode="External"/><Relationship Id="rId4" Type="http://schemas.openxmlformats.org/officeDocument/2006/relationships/hyperlink" Target="https://dam.sap.com/mac/u/a/CPcgize?rc=10&amp;doi=SAP995815" TargetMode="External"/><Relationship Id="rId9" Type="http://schemas.openxmlformats.org/officeDocument/2006/relationships/hyperlink" Target="https://dam.sap.com/mac/u/a/zLsoW7R?rc=10&amp;doi=SAP1247346" TargetMode="External"/><Relationship Id="rId14" Type="http://schemas.openxmlformats.org/officeDocument/2006/relationships/hyperlink" Target="https://dam.sap.com/mac/u/a/sGTdPjS?rc=10&amp;doi=SAP1183172"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31.xml"/><Relationship Id="rId7" Type="http://schemas.openxmlformats.org/officeDocument/2006/relationships/image" Target="../media/image46.emf"/><Relationship Id="rId2" Type="http://schemas.openxmlformats.org/officeDocument/2006/relationships/customXml" Target="../../customXml/item1.xml"/><Relationship Id="rId1" Type="http://schemas.openxmlformats.org/officeDocument/2006/relationships/customXml" Target="../../customXml/item14.xml"/><Relationship Id="rId6" Type="http://schemas.openxmlformats.org/officeDocument/2006/relationships/oleObject" Target="../embeddings/oleObject8.bin"/><Relationship Id="rId5" Type="http://schemas.openxmlformats.org/officeDocument/2006/relationships/notesSlide" Target="../notesSlides/notesSlide16.xml"/><Relationship Id="rId4" Type="http://schemas.openxmlformats.org/officeDocument/2006/relationships/slideLayout" Target="../slideLayouts/slideLayout36.xml"/><Relationship Id="rId9" Type="http://schemas.openxmlformats.org/officeDocument/2006/relationships/image" Target="../media/image22.svg"/></Relationships>
</file>

<file path=ppt/slides/_rels/slide19.xml.rels><?xml version="1.0" encoding="UTF-8" standalone="yes"?>
<Relationships xmlns="http://schemas.openxmlformats.org/package/2006/relationships"><Relationship Id="rId13" Type="http://schemas.openxmlformats.org/officeDocument/2006/relationships/hyperlink" Target="https://dam.sap.com/mac/app/p/assets/saplearning/41HgAX5" TargetMode="External"/><Relationship Id="rId18" Type="http://schemas.openxmlformats.org/officeDocument/2006/relationships/hyperlink" Target="https://dam.sap.com/mac/d/ELu2Zqg?rc=10" TargetMode="External"/><Relationship Id="rId26" Type="http://schemas.openxmlformats.org/officeDocument/2006/relationships/image" Target="../media/image47.png"/><Relationship Id="rId39" Type="http://schemas.openxmlformats.org/officeDocument/2006/relationships/hyperlink" Target="https://community.sap.com/t5/sap-university-alliances-global-academic-content/academic-lessons-your-roadmap-to-teaching-with-sap-learning-hub-student/ta-p/14066760" TargetMode="External"/><Relationship Id="rId21" Type="http://schemas.openxmlformats.org/officeDocument/2006/relationships/hyperlink" Target="https://dam.sap.com/mac/u/a/om3kfYH.htm?rc=10&amp;includeRelatedAssets=true" TargetMode="External"/><Relationship Id="rId34" Type="http://schemas.openxmlformats.org/officeDocument/2006/relationships/image" Target="../media/image55.png"/><Relationship Id="rId42" Type="http://schemas.openxmlformats.org/officeDocument/2006/relationships/hyperlink" Target="https://dam.sap.com/mac/d/GpsKtXj?rc=10" TargetMode="External"/><Relationship Id="rId7" Type="http://schemas.openxmlformats.org/officeDocument/2006/relationships/hyperlink" Target="https://dam.sap.com/mac/app/p/assets/saplearning/5Nd6Uap" TargetMode="External"/><Relationship Id="rId2" Type="http://schemas.openxmlformats.org/officeDocument/2006/relationships/notesSlide" Target="../notesSlides/notesSlide17.xml"/><Relationship Id="rId16" Type="http://schemas.openxmlformats.org/officeDocument/2006/relationships/hyperlink" Target="https://dam.sap.com/mac/d/uwDLhqq?rc=10" TargetMode="External"/><Relationship Id="rId20" Type="http://schemas.openxmlformats.org/officeDocument/2006/relationships/hyperlink" Target="https://dam.sap.com/mac/d/QpkzdU5?rc=10" TargetMode="External"/><Relationship Id="rId29" Type="http://schemas.openxmlformats.org/officeDocument/2006/relationships/image" Target="../media/image50.png"/><Relationship Id="rId41" Type="http://schemas.openxmlformats.org/officeDocument/2006/relationships/image" Target="../media/image60.png"/><Relationship Id="rId1" Type="http://schemas.openxmlformats.org/officeDocument/2006/relationships/slideLayout" Target="../slideLayouts/slideLayout10.xml"/><Relationship Id="rId6" Type="http://schemas.openxmlformats.org/officeDocument/2006/relationships/hyperlink" Target="https://dam.sap.com/mac/d/WQxyjCV?rc=10" TargetMode="External"/><Relationship Id="rId11" Type="http://schemas.openxmlformats.org/officeDocument/2006/relationships/hyperlink" Target="https://dam.sap.com/mac/app/p/assets/saplearning/dHZPqbZ" TargetMode="External"/><Relationship Id="rId24" Type="http://schemas.openxmlformats.org/officeDocument/2006/relationships/hyperlink" Target="https://dam.sap.com/mac/u/a/Ae3aE3x.htm?rc=10&amp;includeRelatedAssets=true" TargetMode="External"/><Relationship Id="rId32" Type="http://schemas.openxmlformats.org/officeDocument/2006/relationships/image" Target="../media/image53.png"/><Relationship Id="rId37" Type="http://schemas.openxmlformats.org/officeDocument/2006/relationships/image" Target="../media/image58.png"/><Relationship Id="rId40" Type="http://schemas.openxmlformats.org/officeDocument/2006/relationships/image" Target="../media/image59.png"/><Relationship Id="rId5" Type="http://schemas.openxmlformats.org/officeDocument/2006/relationships/hyperlink" Target="https://dam.sap.com/mac/app/p/assets/saplearning/WQxyjCV" TargetMode="External"/><Relationship Id="rId15" Type="http://schemas.openxmlformats.org/officeDocument/2006/relationships/hyperlink" Target="https://dam.sap.com/mac/app/p/assets/saplearning/uwDLhqq" TargetMode="External"/><Relationship Id="rId23" Type="http://schemas.openxmlformats.org/officeDocument/2006/relationships/hyperlink" Target="https://dam.sap.com/mac/d/837HHo3?rc=10" TargetMode="External"/><Relationship Id="rId28" Type="http://schemas.openxmlformats.org/officeDocument/2006/relationships/image" Target="../media/image49.png"/><Relationship Id="rId36" Type="http://schemas.openxmlformats.org/officeDocument/2006/relationships/image" Target="../media/image57.png"/><Relationship Id="rId10" Type="http://schemas.openxmlformats.org/officeDocument/2006/relationships/hyperlink" Target="https://dam.sap.com/mac/d/x5TZUeW?rc=10" TargetMode="External"/><Relationship Id="rId19" Type="http://schemas.openxmlformats.org/officeDocument/2006/relationships/hyperlink" Target="https://dam.sap.com/mac/app/p/assets/saplearning/QpkzdU5" TargetMode="External"/><Relationship Id="rId31" Type="http://schemas.openxmlformats.org/officeDocument/2006/relationships/image" Target="../media/image52.png"/><Relationship Id="rId4" Type="http://schemas.openxmlformats.org/officeDocument/2006/relationships/hyperlink" Target="https://dam.sap.com/mac/d/JEhvnSD?rc=10" TargetMode="External"/><Relationship Id="rId9" Type="http://schemas.openxmlformats.org/officeDocument/2006/relationships/hyperlink" Target="https://dam.sap.com/mac/app/p/assets/saplearning/x5TZUeW" TargetMode="External"/><Relationship Id="rId14" Type="http://schemas.openxmlformats.org/officeDocument/2006/relationships/hyperlink" Target="https://dam.sap.com/mac/d/41HgAX5?rc=10" TargetMode="External"/><Relationship Id="rId22" Type="http://schemas.openxmlformats.org/officeDocument/2006/relationships/hyperlink" Target="https://dam.sap.com/mac/d/hiLtAbx?rc=10" TargetMode="External"/><Relationship Id="rId27" Type="http://schemas.openxmlformats.org/officeDocument/2006/relationships/image" Target="../media/image48.png"/><Relationship Id="rId30" Type="http://schemas.openxmlformats.org/officeDocument/2006/relationships/image" Target="../media/image51.png"/><Relationship Id="rId35" Type="http://schemas.openxmlformats.org/officeDocument/2006/relationships/image" Target="../media/image56.png"/><Relationship Id="rId43" Type="http://schemas.openxmlformats.org/officeDocument/2006/relationships/image" Target="../media/image61.png"/><Relationship Id="rId8" Type="http://schemas.openxmlformats.org/officeDocument/2006/relationships/hyperlink" Target="https://dam.sap.com/mac/d/5Nd6Uap?rc=10" TargetMode="External"/><Relationship Id="rId3" Type="http://schemas.openxmlformats.org/officeDocument/2006/relationships/hyperlink" Target="https://d.dam.sap.com/a/wfTnvgi/Quick%20Start%20Guide%20-%20SAP%20BTP.pdf?inline=true&amp;rc=10&amp;doi=SAP842952" TargetMode="External"/><Relationship Id="rId12" Type="http://schemas.openxmlformats.org/officeDocument/2006/relationships/hyperlink" Target="https://dam.sap.com/mac/d/dHZPqbZ?rc=10" TargetMode="External"/><Relationship Id="rId17" Type="http://schemas.openxmlformats.org/officeDocument/2006/relationships/hyperlink" Target="https://dam.sap.com/mac/app/p/assets/saplearning/ELu2Zqg" TargetMode="External"/><Relationship Id="rId25" Type="http://schemas.openxmlformats.org/officeDocument/2006/relationships/hyperlink" Target="https://dam.sap.com/mac/d/f9GLsYS?rc=10" TargetMode="External"/><Relationship Id="rId33" Type="http://schemas.openxmlformats.org/officeDocument/2006/relationships/image" Target="../media/image54.png"/><Relationship Id="rId38" Type="http://schemas.openxmlformats.org/officeDocument/2006/relationships/hyperlink" Target="https://dam.sap.com/mac/d/aLN4jAF?rc=10"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hyperlink" Target="https://dam.sap.com/mac/d/Uy46sfj?rc=10" TargetMode="External"/><Relationship Id="rId7" Type="http://schemas.openxmlformats.org/officeDocument/2006/relationships/image" Target="../media/image63.png"/><Relationship Id="rId2" Type="http://schemas.openxmlformats.org/officeDocument/2006/relationships/hyperlink" Target="https://dam.sap.com/mac/u/a/ZeDj7ie.htm?rc=10&amp;includeRelatedAssets=true" TargetMode="External"/><Relationship Id="rId1" Type="http://schemas.openxmlformats.org/officeDocument/2006/relationships/slideLayout" Target="../slideLayouts/slideLayout10.xml"/><Relationship Id="rId6" Type="http://schemas.openxmlformats.org/officeDocument/2006/relationships/hyperlink" Target="https://dam.sap.com/mac/d/aAj1UAB?rc=10" TargetMode="External"/><Relationship Id="rId5" Type="http://schemas.openxmlformats.org/officeDocument/2006/relationships/hyperlink" Target="https://dam.sap.com/mac/d/bZL6yuh?rc=10" TargetMode="External"/><Relationship Id="rId4" Type="http://schemas.openxmlformats.org/officeDocument/2006/relationships/image" Target="../media/image62.png"/><Relationship Id="rId9" Type="http://schemas.openxmlformats.org/officeDocument/2006/relationships/hyperlink" Target="https://dam.sap.com/mac/app/p/assets/saplearning/ELu2Zq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6968115-E397-7992-818A-168A04EB42AD}"/>
              </a:ext>
            </a:extLst>
          </p:cNvPr>
          <p:cNvGraphicFramePr>
            <a:graphicFrameLocks noChangeAspect="1"/>
          </p:cNvGraphicFramePr>
          <p:nvPr>
            <p:custDataLst>
              <p:tags r:id="rId3"/>
            </p:custDataLst>
            <p:extLst>
              <p:ext uri="{D42A27DB-BD31-4B8C-83A1-F6EECF244321}">
                <p14:modId xmlns:p14="http://schemas.microsoft.com/office/powerpoint/2010/main" val="301866752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3" name="think-cell data - do not delete" hidden="1">
                        <a:extLst>
                          <a:ext uri="{FF2B5EF4-FFF2-40B4-BE49-F238E27FC236}">
                            <a16:creationId xmlns:a16="http://schemas.microsoft.com/office/drawing/2014/main" id="{46968115-E397-7992-818A-168A04EB42AD}"/>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4" name="Date - Dynamic" descr="{&quot;templafy&quot;:{&quot;id&quot;:&quot;daffa6c7-0815-448a-9ef7-fac01dbad036&quot;}}">
            <a:extLst>
              <a:ext uri="{FF2B5EF4-FFF2-40B4-BE49-F238E27FC236}">
                <a16:creationId xmlns:a16="http://schemas.microsoft.com/office/drawing/2014/main" id="{034F2C14-B9F9-6C39-B886-34FA958AB565}"/>
              </a:ext>
            </a:extLst>
          </p:cNvPr>
          <p:cNvSpPr txBox="1">
            <a:spLocks/>
          </p:cNvSpPr>
          <p:nvPr/>
        </p:nvSpPr>
        <p:spPr>
          <a:xfrm>
            <a:off x="530228" y="4537476"/>
            <a:ext cx="5400830" cy="223090"/>
          </a:xfrm>
          <a:prstGeom prst="rect">
            <a:avLst/>
          </a:prstGeom>
          <a:noFill/>
        </p:spPr>
        <p:txBody>
          <a:bodyPr wrap="square" lIns="0" tIns="0" rIns="0" bIns="0" rtlCol="0" anchor="b" anchorCtr="0">
            <a:noAutofit/>
          </a:bodyPr>
          <a:lstStyle/>
          <a:p>
            <a:pPr algn="l"/>
            <a:endParaRPr lang="en-US" sz="1400">
              <a:solidFill>
                <a:schemeClr val="bg1"/>
              </a:solidFill>
              <a:latin typeface="72 Brand" panose="020B0504030603020204" pitchFamily="34" charset="0"/>
              <a:cs typeface="72" panose="020B0503030000000003" pitchFamily="34" charset="0"/>
            </a:endParaRPr>
          </a:p>
        </p:txBody>
      </p:sp>
      <p:sp>
        <p:nvSpPr>
          <p:cNvPr id="8" name="Date - Dynamic" descr="{&quot;templafy&quot;:{&quot;id&quot;:&quot;daffa6c7-0815-448a-9ef7-fac01dbad036&quot;}}">
            <a:extLst>
              <a:ext uri="{FF2B5EF4-FFF2-40B4-BE49-F238E27FC236}">
                <a16:creationId xmlns:a16="http://schemas.microsoft.com/office/drawing/2014/main" id="{1E8B9813-A7B2-2880-B20D-6DC225FEAEE8}"/>
              </a:ext>
            </a:extLst>
          </p:cNvPr>
          <p:cNvSpPr txBox="1">
            <a:spLocks/>
          </p:cNvSpPr>
          <p:nvPr/>
        </p:nvSpPr>
        <p:spPr>
          <a:xfrm>
            <a:off x="498345" y="4537476"/>
            <a:ext cx="5400830" cy="223090"/>
          </a:xfrm>
          <a:prstGeom prst="rect">
            <a:avLst/>
          </a:prstGeom>
          <a:noFill/>
        </p:spPr>
        <p:txBody>
          <a:bodyPr wrap="square" lIns="0" tIns="0" rIns="0" bIns="0" rtlCol="0" anchor="b" anchorCtr="0">
            <a:noAutofit/>
          </a:bodyPr>
          <a:lstStyle/>
          <a:p>
            <a:pPr algn="l"/>
            <a:r>
              <a:rPr lang="en-US" sz="1600" dirty="0">
                <a:latin typeface="72 Brand" panose="020B0504030603020204" pitchFamily="34" charset="0"/>
                <a:cs typeface="72" panose="020B0503030000000003" pitchFamily="34" charset="0"/>
              </a:rPr>
              <a:t>SAP University Alliances</a:t>
            </a:r>
            <a:r>
              <a:rPr lang="ro-RO" sz="1600" dirty="0">
                <a:latin typeface="72 Brand" panose="020B0504030603020204" pitchFamily="34" charset="0"/>
                <a:cs typeface="72" panose="020B0503030000000003" pitchFamily="34" charset="0"/>
              </a:rPr>
              <a:t> </a:t>
            </a:r>
            <a:r>
              <a:rPr lang="en-US" sz="1600" dirty="0">
                <a:latin typeface="72 Brand" panose="020B0504030603020204" pitchFamily="34" charset="0"/>
                <a:cs typeface="72" panose="020B0503030000000003" pitchFamily="34" charset="0"/>
              </a:rPr>
              <a:t>Portfolio &amp; Programs</a:t>
            </a:r>
          </a:p>
        </p:txBody>
      </p:sp>
      <p:sp>
        <p:nvSpPr>
          <p:cNvPr id="14" name="Title 1">
            <a:extLst>
              <a:ext uri="{FF2B5EF4-FFF2-40B4-BE49-F238E27FC236}">
                <a16:creationId xmlns:a16="http://schemas.microsoft.com/office/drawing/2014/main" id="{96204B03-B1FB-1E82-EAA5-ECF68E372A82}"/>
              </a:ext>
            </a:extLst>
          </p:cNvPr>
          <p:cNvSpPr>
            <a:spLocks noGrp="1"/>
          </p:cNvSpPr>
          <p:nvPr>
            <p:ph type="title"/>
          </p:nvPr>
        </p:nvSpPr>
        <p:spPr>
          <a:xfrm>
            <a:off x="503107" y="2706505"/>
            <a:ext cx="5382067" cy="996936"/>
          </a:xfrm>
        </p:spPr>
        <p:txBody>
          <a:bodyPr vert="horz"/>
          <a:lstStyle/>
          <a:p>
            <a:r>
              <a:rPr lang="ro-RO" dirty="0"/>
              <a:t>Free SAP </a:t>
            </a:r>
            <a:r>
              <a:rPr lang="en-GB" dirty="0"/>
              <a:t>Learning Assets &amp;</a:t>
            </a:r>
            <a:r>
              <a:rPr lang="ro-RO" dirty="0"/>
              <a:t> </a:t>
            </a:r>
            <a:r>
              <a:rPr lang="ro-RO" dirty="0">
                <a:solidFill>
                  <a:schemeClr val="tx2">
                    <a:lumMod val="50000"/>
                  </a:schemeClr>
                </a:solidFill>
              </a:rPr>
              <a:t>Resources</a:t>
            </a:r>
            <a:r>
              <a:rPr lang="en-GB" dirty="0">
                <a:solidFill>
                  <a:schemeClr val="tx2">
                    <a:lumMod val="50000"/>
                  </a:schemeClr>
                </a:solidFill>
              </a:rPr>
              <a:t> by end of 2025</a:t>
            </a:r>
            <a:endParaRPr lang="en-DE" dirty="0">
              <a:solidFill>
                <a:schemeClr val="tx2">
                  <a:lumMod val="50000"/>
                </a:schemeClr>
              </a:solidFill>
            </a:endParaRPr>
          </a:p>
        </p:txBody>
      </p:sp>
      <p:sp>
        <p:nvSpPr>
          <p:cNvPr id="5" name="Picture Placeholder 4">
            <a:extLst>
              <a:ext uri="{FF2B5EF4-FFF2-40B4-BE49-F238E27FC236}">
                <a16:creationId xmlns:a16="http://schemas.microsoft.com/office/drawing/2014/main" id="{0A5D03AC-16B5-5460-11DD-2F7565F11078}"/>
              </a:ext>
            </a:extLst>
          </p:cNvPr>
          <p:cNvSpPr>
            <a:spLocks noGrp="1"/>
          </p:cNvSpPr>
          <p:nvPr>
            <p:ph type="pic" sz="quarter" idx="15"/>
          </p:nvPr>
        </p:nvSpPr>
        <p:spPr/>
        <p:txBody>
          <a:bodyPr/>
          <a:lstStyle/>
          <a:p>
            <a:endParaRPr lang="en-DE"/>
          </a:p>
        </p:txBody>
      </p:sp>
      <p:sp>
        <p:nvSpPr>
          <p:cNvPr id="10" name="Rectangle 9">
            <a:extLst>
              <a:ext uri="{FF2B5EF4-FFF2-40B4-BE49-F238E27FC236}">
                <a16:creationId xmlns:a16="http://schemas.microsoft.com/office/drawing/2014/main" id="{9A926650-00A2-FE76-58FA-FC7806CCD217}"/>
              </a:ext>
            </a:extLst>
          </p:cNvPr>
          <p:cNvSpPr/>
          <p:nvPr/>
        </p:nvSpPr>
        <p:spPr bwMode="gray">
          <a:xfrm>
            <a:off x="5962942" y="893"/>
            <a:ext cx="6229060" cy="6856215"/>
          </a:xfrm>
          <a:prstGeom prst="rect">
            <a:avLst/>
          </a:prstGeom>
          <a:solidFill>
            <a:srgbClr val="002A86"/>
          </a:solidFill>
          <a:ln w="25400" algn="ctr">
            <a:no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endParaRPr lang="en-DE" sz="1799" kern="0">
              <a:ea typeface="72 Brand" pitchFamily="34" charset="-128"/>
              <a:cs typeface="72 Brand" pitchFamily="34" charset="-128"/>
            </a:endParaRPr>
          </a:p>
        </p:txBody>
      </p:sp>
      <p:pic>
        <p:nvPicPr>
          <p:cNvPr id="21" name="Graphic 20">
            <a:extLst>
              <a:ext uri="{FF2B5EF4-FFF2-40B4-BE49-F238E27FC236}">
                <a16:creationId xmlns:a16="http://schemas.microsoft.com/office/drawing/2014/main" id="{B93588D5-B955-B957-C928-A5775F531ACF}"/>
              </a:ext>
            </a:extLst>
          </p:cNvPr>
          <p:cNvPicPr>
            <a:picLocks noChangeAspect="1"/>
          </p:cNvPicPr>
          <p:nvPr/>
        </p:nvPicPr>
        <p:blipFill>
          <a:blip r:embed="rId8">
            <a:extLst>
              <a:ext uri="{96DAC541-7B7A-43D3-8B79-37D633B846F1}">
                <asvg:svgBlip xmlns:asvg="http://schemas.microsoft.com/office/drawing/2016/SVG/main" r:embed="rId9"/>
              </a:ext>
            </a:extLst>
          </a:blip>
          <a:srcRect l="14855" r="57562"/>
          <a:stretch/>
        </p:blipFill>
        <p:spPr>
          <a:xfrm>
            <a:off x="6031214" y="159807"/>
            <a:ext cx="6083019" cy="6536367"/>
          </a:xfrm>
          <a:prstGeom prst="rect">
            <a:avLst/>
          </a:prstGeom>
        </p:spPr>
      </p:pic>
    </p:spTree>
    <p:custDataLst>
      <p:custData r:id="rId1"/>
      <p:custData r:id="rId2"/>
    </p:custDataLst>
    <p:extLst>
      <p:ext uri="{BB962C8B-B14F-4D97-AF65-F5344CB8AC3E}">
        <p14:creationId xmlns:p14="http://schemas.microsoft.com/office/powerpoint/2010/main" val="260141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361112A-89F8-6DC6-A15C-1DCCC64C9A5B}"/>
              </a:ext>
            </a:extLst>
          </p:cNvPr>
          <p:cNvSpPr>
            <a:spLocks noGrp="1"/>
          </p:cNvSpPr>
          <p:nvPr>
            <p:ph type="title"/>
          </p:nvPr>
        </p:nvSpPr>
        <p:spPr/>
        <p:txBody>
          <a:bodyPr/>
          <a:lstStyle/>
          <a:p>
            <a:r>
              <a:rPr lang="en-GB"/>
              <a:t>Quick Wins</a:t>
            </a:r>
            <a:endParaRPr lang="en-DE"/>
          </a:p>
        </p:txBody>
      </p:sp>
      <p:grpSp>
        <p:nvGrpSpPr>
          <p:cNvPr id="6" name="Group 5">
            <a:extLst>
              <a:ext uri="{FF2B5EF4-FFF2-40B4-BE49-F238E27FC236}">
                <a16:creationId xmlns:a16="http://schemas.microsoft.com/office/drawing/2014/main" id="{EF39D0CB-94D5-5EE3-854E-2AE92355A0E6}"/>
              </a:ext>
            </a:extLst>
          </p:cNvPr>
          <p:cNvGrpSpPr/>
          <p:nvPr/>
        </p:nvGrpSpPr>
        <p:grpSpPr>
          <a:xfrm>
            <a:off x="503869" y="1574217"/>
            <a:ext cx="7371254" cy="615393"/>
            <a:chOff x="504000" y="1573734"/>
            <a:chExt cx="7373174" cy="615553"/>
          </a:xfrm>
        </p:grpSpPr>
        <p:sp>
          <p:nvSpPr>
            <p:cNvPr id="28" name="TextBox 27">
              <a:extLst>
                <a:ext uri="{FF2B5EF4-FFF2-40B4-BE49-F238E27FC236}">
                  <a16:creationId xmlns:a16="http://schemas.microsoft.com/office/drawing/2014/main" id="{A3BE5920-C69C-C6A6-C1E8-2602949DB1BA}"/>
                </a:ext>
              </a:extLst>
            </p:cNvPr>
            <p:cNvSpPr txBox="1"/>
            <p:nvPr/>
          </p:nvSpPr>
          <p:spPr>
            <a:xfrm>
              <a:off x="504000" y="1573734"/>
              <a:ext cx="833330" cy="61555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GB" sz="3999" b="1" kern="0">
                  <a:latin typeface="72 Brand" panose="020B0504030603020204" pitchFamily="34" charset="0"/>
                  <a:ea typeface="72 Brand" pitchFamily="34" charset="-128"/>
                  <a:cs typeface="72 Brand" pitchFamily="34" charset="-128"/>
                </a:rPr>
                <a:t>01</a:t>
              </a:r>
              <a:endParaRPr lang="en-DE" sz="3999" b="1" kern="0">
                <a:latin typeface="72 Brand" panose="020B0504030603020204" pitchFamily="34" charset="0"/>
                <a:ea typeface="72 Brand" pitchFamily="34" charset="-128"/>
                <a:cs typeface="72 Brand" pitchFamily="34" charset="-128"/>
              </a:endParaRPr>
            </a:p>
          </p:txBody>
        </p:sp>
        <p:sp>
          <p:nvSpPr>
            <p:cNvPr id="39" name="TextBox 38">
              <a:extLst>
                <a:ext uri="{FF2B5EF4-FFF2-40B4-BE49-F238E27FC236}">
                  <a16:creationId xmlns:a16="http://schemas.microsoft.com/office/drawing/2014/main" id="{9B957C2D-BF16-C8B6-246C-A32BF7B87E37}"/>
                </a:ext>
              </a:extLst>
            </p:cNvPr>
            <p:cNvSpPr txBox="1"/>
            <p:nvPr/>
          </p:nvSpPr>
          <p:spPr>
            <a:xfrm>
              <a:off x="1439999" y="1727646"/>
              <a:ext cx="6437175" cy="307728"/>
            </a:xfrm>
            <a:prstGeom prst="rect">
              <a:avLst/>
            </a:prstGeom>
            <a:noFill/>
          </p:spPr>
          <p:txBody>
            <a:bodyPr wrap="square" lIns="0" tIns="0" rIns="0" bIns="0" rtlCol="0" anchor="ctr" anchorCtr="0">
              <a:spAutoFit/>
            </a:bodyPr>
            <a:lstStyle/>
            <a:p>
              <a:pPr algn="l" fontAlgn="base">
                <a:spcBef>
                  <a:spcPct val="50000"/>
                </a:spcBef>
                <a:spcAft>
                  <a:spcPct val="0"/>
                </a:spcAft>
                <a:buClr>
                  <a:schemeClr val="tx1"/>
                </a:buClr>
                <a:buSzPct val="100000"/>
              </a:pPr>
              <a:r>
                <a:rPr lang="en-GB" sz="1999" kern="0">
                  <a:latin typeface="72 Brand Medium" panose="020B0604030603020204" pitchFamily="34" charset="0"/>
                  <a:ea typeface="72 Brand" pitchFamily="34" charset="-128"/>
                  <a:cs typeface="72 Brand" pitchFamily="34" charset="-128"/>
                </a:rPr>
                <a:t>SAP </a:t>
              </a:r>
              <a:r>
                <a:rPr lang="en-GB" sz="1999" kern="0" err="1">
                  <a:latin typeface="72 Brand Medium" panose="020B0604030603020204" pitchFamily="34" charset="0"/>
                  <a:ea typeface="72 Brand" pitchFamily="34" charset="-128"/>
                  <a:cs typeface="72 Brand" pitchFamily="34" charset="-128"/>
                </a:rPr>
                <a:t>Signavio</a:t>
              </a:r>
              <a:r>
                <a:rPr lang="en-GB" sz="1999" kern="0">
                  <a:latin typeface="72 Brand Medium" panose="020B0604030603020204" pitchFamily="34" charset="0"/>
                  <a:ea typeface="72 Brand" pitchFamily="34" charset="-128"/>
                  <a:cs typeface="72 Brand" pitchFamily="34" charset="-128"/>
                </a:rPr>
                <a:t> Academic Edition</a:t>
              </a:r>
            </a:p>
          </p:txBody>
        </p:sp>
      </p:grpSp>
      <p:cxnSp>
        <p:nvCxnSpPr>
          <p:cNvPr id="40" name="Straight Connector 39">
            <a:extLst>
              <a:ext uri="{FF2B5EF4-FFF2-40B4-BE49-F238E27FC236}">
                <a16:creationId xmlns:a16="http://schemas.microsoft.com/office/drawing/2014/main" id="{8F980AF4-B68F-2E53-836F-98E10307CC41}"/>
              </a:ext>
            </a:extLst>
          </p:cNvPr>
          <p:cNvCxnSpPr>
            <a:cxnSpLocks/>
          </p:cNvCxnSpPr>
          <p:nvPr/>
        </p:nvCxnSpPr>
        <p:spPr>
          <a:xfrm>
            <a:off x="531176" y="2386405"/>
            <a:ext cx="7343949" cy="0"/>
          </a:xfrm>
          <a:prstGeom prst="line">
            <a:avLst/>
          </a:prstGeom>
          <a:ln w="12700">
            <a:solidFill>
              <a:srgbClr val="1B9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C1B596E-E9E4-DFBA-02A1-DC91B7E34FB9}"/>
              </a:ext>
            </a:extLst>
          </p:cNvPr>
          <p:cNvCxnSpPr>
            <a:cxnSpLocks/>
          </p:cNvCxnSpPr>
          <p:nvPr/>
        </p:nvCxnSpPr>
        <p:spPr>
          <a:xfrm>
            <a:off x="531176" y="5413354"/>
            <a:ext cx="7343949" cy="0"/>
          </a:xfrm>
          <a:prstGeom prst="line">
            <a:avLst/>
          </a:prstGeom>
          <a:ln w="12700">
            <a:solidFill>
              <a:srgbClr val="1B9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5563BB2-B6A1-97D7-93CB-312AB7ACD38E}"/>
              </a:ext>
            </a:extLst>
          </p:cNvPr>
          <p:cNvCxnSpPr>
            <a:cxnSpLocks/>
          </p:cNvCxnSpPr>
          <p:nvPr/>
        </p:nvCxnSpPr>
        <p:spPr>
          <a:xfrm>
            <a:off x="531176" y="4404371"/>
            <a:ext cx="7343949" cy="0"/>
          </a:xfrm>
          <a:prstGeom prst="line">
            <a:avLst/>
          </a:prstGeom>
          <a:ln w="12700">
            <a:solidFill>
              <a:srgbClr val="1B9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874AFE6-1FD1-7181-C5CE-EC087BACC7E0}"/>
              </a:ext>
            </a:extLst>
          </p:cNvPr>
          <p:cNvCxnSpPr>
            <a:cxnSpLocks/>
          </p:cNvCxnSpPr>
          <p:nvPr/>
        </p:nvCxnSpPr>
        <p:spPr>
          <a:xfrm>
            <a:off x="531176" y="3395388"/>
            <a:ext cx="7343949" cy="0"/>
          </a:xfrm>
          <a:prstGeom prst="line">
            <a:avLst/>
          </a:prstGeom>
          <a:ln w="12700">
            <a:solidFill>
              <a:srgbClr val="1B9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842F4FF4-3359-2A66-1044-8B0632FCA3B4}"/>
              </a:ext>
            </a:extLst>
          </p:cNvPr>
          <p:cNvGrpSpPr/>
          <p:nvPr/>
        </p:nvGrpSpPr>
        <p:grpSpPr>
          <a:xfrm>
            <a:off x="503869" y="2583200"/>
            <a:ext cx="7371254" cy="615393"/>
            <a:chOff x="504000" y="2607052"/>
            <a:chExt cx="7373174" cy="615553"/>
          </a:xfrm>
        </p:grpSpPr>
        <p:sp>
          <p:nvSpPr>
            <p:cNvPr id="45" name="TextBox 44">
              <a:extLst>
                <a:ext uri="{FF2B5EF4-FFF2-40B4-BE49-F238E27FC236}">
                  <a16:creationId xmlns:a16="http://schemas.microsoft.com/office/drawing/2014/main" id="{8B284987-94B1-31EF-0CC5-9D4E1DF612CD}"/>
                </a:ext>
              </a:extLst>
            </p:cNvPr>
            <p:cNvSpPr txBox="1"/>
            <p:nvPr/>
          </p:nvSpPr>
          <p:spPr>
            <a:xfrm>
              <a:off x="504000" y="2607052"/>
              <a:ext cx="833330" cy="61555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GB" sz="3999" b="1" kern="0">
                  <a:latin typeface="72 Brand" panose="020B0504030603020204" pitchFamily="34" charset="0"/>
                  <a:ea typeface="72 Brand" pitchFamily="34" charset="-128"/>
                  <a:cs typeface="72 Brand" pitchFamily="34" charset="-128"/>
                </a:rPr>
                <a:t>02</a:t>
              </a:r>
              <a:endParaRPr lang="en-DE" sz="3999" b="1" kern="0">
                <a:latin typeface="72 Brand" panose="020B0504030603020204" pitchFamily="34" charset="0"/>
                <a:ea typeface="72 Brand" pitchFamily="34" charset="-128"/>
                <a:cs typeface="72 Brand" pitchFamily="34" charset="-128"/>
              </a:endParaRPr>
            </a:p>
          </p:txBody>
        </p:sp>
        <p:sp>
          <p:nvSpPr>
            <p:cNvPr id="47" name="TextBox 46">
              <a:extLst>
                <a:ext uri="{FF2B5EF4-FFF2-40B4-BE49-F238E27FC236}">
                  <a16:creationId xmlns:a16="http://schemas.microsoft.com/office/drawing/2014/main" id="{464C4895-6271-3106-5620-721E4D8AACEA}"/>
                </a:ext>
              </a:extLst>
            </p:cNvPr>
            <p:cNvSpPr txBox="1"/>
            <p:nvPr/>
          </p:nvSpPr>
          <p:spPr>
            <a:xfrm>
              <a:off x="1439999" y="2760964"/>
              <a:ext cx="6437175" cy="307728"/>
            </a:xfrm>
            <a:prstGeom prst="rect">
              <a:avLst/>
            </a:prstGeom>
            <a:noFill/>
          </p:spPr>
          <p:txBody>
            <a:bodyPr wrap="square" lIns="0" tIns="0" rIns="0" bIns="0" rtlCol="0" anchor="ctr" anchorCtr="0">
              <a:spAutoFit/>
            </a:bodyPr>
            <a:lstStyle/>
            <a:p>
              <a:pPr algn="l" fontAlgn="base">
                <a:spcBef>
                  <a:spcPct val="50000"/>
                </a:spcBef>
                <a:spcAft>
                  <a:spcPct val="0"/>
                </a:spcAft>
                <a:buClr>
                  <a:schemeClr val="tx1"/>
                </a:buClr>
                <a:buSzPct val="100000"/>
              </a:pPr>
              <a:r>
                <a:rPr lang="en-GB" sz="1999" kern="0">
                  <a:latin typeface="72 Brand Medium" panose="020B0604030603020204" pitchFamily="34" charset="0"/>
                  <a:ea typeface="72 Brand" pitchFamily="34" charset="-128"/>
                  <a:cs typeface="72 Brand" pitchFamily="34" charset="-128"/>
                </a:rPr>
                <a:t>Learning Hub, student edition</a:t>
              </a:r>
            </a:p>
          </p:txBody>
        </p:sp>
      </p:grpSp>
      <p:grpSp>
        <p:nvGrpSpPr>
          <p:cNvPr id="11" name="Group 10">
            <a:extLst>
              <a:ext uri="{FF2B5EF4-FFF2-40B4-BE49-F238E27FC236}">
                <a16:creationId xmlns:a16="http://schemas.microsoft.com/office/drawing/2014/main" id="{CC8F424E-916A-E560-2CC0-BD12CA9D4EA9}"/>
              </a:ext>
            </a:extLst>
          </p:cNvPr>
          <p:cNvGrpSpPr/>
          <p:nvPr/>
        </p:nvGrpSpPr>
        <p:grpSpPr>
          <a:xfrm>
            <a:off x="503869" y="3404514"/>
            <a:ext cx="6805808" cy="999858"/>
            <a:chOff x="504000" y="3420556"/>
            <a:chExt cx="6807581" cy="1230913"/>
          </a:xfrm>
        </p:grpSpPr>
        <p:sp>
          <p:nvSpPr>
            <p:cNvPr id="49" name="TextBox 48">
              <a:extLst>
                <a:ext uri="{FF2B5EF4-FFF2-40B4-BE49-F238E27FC236}">
                  <a16:creationId xmlns:a16="http://schemas.microsoft.com/office/drawing/2014/main" id="{6D0BA62C-B80F-862A-AFE5-5D21BBABBC87}"/>
                </a:ext>
              </a:extLst>
            </p:cNvPr>
            <p:cNvSpPr txBox="1"/>
            <p:nvPr/>
          </p:nvSpPr>
          <p:spPr>
            <a:xfrm>
              <a:off x="504000" y="3608275"/>
              <a:ext cx="833330" cy="61555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GB" sz="3999" b="1" kern="0">
                  <a:latin typeface="72 Brand" panose="020B0504030603020204" pitchFamily="34" charset="0"/>
                  <a:ea typeface="72 Brand" pitchFamily="34" charset="-128"/>
                  <a:cs typeface="72 Brand" pitchFamily="34" charset="-128"/>
                </a:rPr>
                <a:t>03</a:t>
              </a:r>
              <a:endParaRPr lang="en-DE" sz="3999" b="1" kern="0">
                <a:latin typeface="72 Brand" panose="020B0504030603020204" pitchFamily="34" charset="0"/>
                <a:ea typeface="72 Brand" pitchFamily="34" charset="-128"/>
                <a:cs typeface="72 Brand" pitchFamily="34" charset="-128"/>
              </a:endParaRPr>
            </a:p>
          </p:txBody>
        </p:sp>
        <p:sp>
          <p:nvSpPr>
            <p:cNvPr id="51" name="TextBox 50">
              <a:extLst>
                <a:ext uri="{FF2B5EF4-FFF2-40B4-BE49-F238E27FC236}">
                  <a16:creationId xmlns:a16="http://schemas.microsoft.com/office/drawing/2014/main" id="{9E597EAA-CFE1-9B5A-4A21-ED9E479DD405}"/>
                </a:ext>
              </a:extLst>
            </p:cNvPr>
            <p:cNvSpPr txBox="1"/>
            <p:nvPr/>
          </p:nvSpPr>
          <p:spPr>
            <a:xfrm>
              <a:off x="1439999" y="3420556"/>
              <a:ext cx="5871582" cy="1230913"/>
            </a:xfrm>
            <a:prstGeom prst="rect">
              <a:avLst/>
            </a:prstGeom>
            <a:noFill/>
          </p:spPr>
          <p:txBody>
            <a:bodyPr wrap="square" lIns="0" tIns="0" rIns="0" bIns="0" rtlCol="0" anchor="ctr" anchorCtr="0">
              <a:spAutoFit/>
            </a:bodyPr>
            <a:lstStyle/>
            <a:p>
              <a:pPr fontAlgn="base">
                <a:spcBef>
                  <a:spcPct val="50000"/>
                </a:spcBef>
                <a:spcAft>
                  <a:spcPct val="0"/>
                </a:spcAft>
                <a:buClr>
                  <a:schemeClr val="tx1"/>
                </a:buClr>
                <a:buSzPct val="100000"/>
              </a:pPr>
              <a:endParaRPr lang="en-GB" sz="1999" kern="0" dirty="0">
                <a:latin typeface="72 Brand Medium" panose="020B0604030603020204" pitchFamily="34" charset="0"/>
                <a:ea typeface="72 Brand" pitchFamily="34" charset="-128"/>
                <a:cs typeface="72 Brand" pitchFamily="34" charset="-128"/>
              </a:endParaRPr>
            </a:p>
            <a:p>
              <a:pPr fontAlgn="base">
                <a:spcBef>
                  <a:spcPct val="50000"/>
                </a:spcBef>
                <a:spcAft>
                  <a:spcPct val="0"/>
                </a:spcAft>
                <a:buClr>
                  <a:schemeClr val="tx1"/>
                </a:buClr>
                <a:buSzPct val="100000"/>
              </a:pPr>
              <a:r>
                <a:rPr lang="en-GB" sz="1999" kern="0" dirty="0">
                  <a:latin typeface="72 Brand Medium" panose="020B0604030603020204" pitchFamily="34" charset="0"/>
                  <a:ea typeface="72 Brand" pitchFamily="34" charset="-128"/>
                  <a:cs typeface="72 Brand" pitchFamily="34" charset="-128"/>
                </a:rPr>
                <a:t>BTP no-cost UCC/ACC offerings</a:t>
              </a:r>
            </a:p>
            <a:p>
              <a:pPr algn="l" fontAlgn="base">
                <a:spcBef>
                  <a:spcPct val="50000"/>
                </a:spcBef>
                <a:spcAft>
                  <a:spcPct val="0"/>
                </a:spcAft>
                <a:buClr>
                  <a:schemeClr val="tx1"/>
                </a:buClr>
                <a:buSzPct val="100000"/>
              </a:pPr>
              <a:endParaRPr lang="en-GB" sz="1999" kern="0" dirty="0">
                <a:latin typeface="72 Brand Medium" panose="020B0604030603020204" pitchFamily="34" charset="0"/>
                <a:ea typeface="72 Brand" pitchFamily="34" charset="-128"/>
                <a:cs typeface="72 Brand" pitchFamily="34" charset="-128"/>
              </a:endParaRPr>
            </a:p>
          </p:txBody>
        </p:sp>
      </p:grpSp>
      <p:grpSp>
        <p:nvGrpSpPr>
          <p:cNvPr id="12" name="Group 11">
            <a:extLst>
              <a:ext uri="{FF2B5EF4-FFF2-40B4-BE49-F238E27FC236}">
                <a16:creationId xmlns:a16="http://schemas.microsoft.com/office/drawing/2014/main" id="{CCA23BEB-AC63-AB2C-01E8-A8A0CC78E512}"/>
              </a:ext>
            </a:extLst>
          </p:cNvPr>
          <p:cNvGrpSpPr/>
          <p:nvPr/>
        </p:nvGrpSpPr>
        <p:grpSpPr>
          <a:xfrm>
            <a:off x="503869" y="4601167"/>
            <a:ext cx="7371254" cy="615393"/>
            <a:chOff x="504000" y="4609498"/>
            <a:chExt cx="7373174" cy="615553"/>
          </a:xfrm>
        </p:grpSpPr>
        <p:sp>
          <p:nvSpPr>
            <p:cNvPr id="53" name="TextBox 52">
              <a:extLst>
                <a:ext uri="{FF2B5EF4-FFF2-40B4-BE49-F238E27FC236}">
                  <a16:creationId xmlns:a16="http://schemas.microsoft.com/office/drawing/2014/main" id="{BD1D401A-5FBC-5C3B-37CA-F234F7C1497B}"/>
                </a:ext>
              </a:extLst>
            </p:cNvPr>
            <p:cNvSpPr txBox="1"/>
            <p:nvPr/>
          </p:nvSpPr>
          <p:spPr>
            <a:xfrm>
              <a:off x="504000" y="4609498"/>
              <a:ext cx="833330" cy="61555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endParaRPr lang="en-DE" sz="3999" b="1" kern="0" dirty="0">
                <a:latin typeface="72 Brand" panose="020B0504030603020204" pitchFamily="34" charset="0"/>
                <a:ea typeface="72 Brand" pitchFamily="34" charset="-128"/>
                <a:cs typeface="72 Brand" pitchFamily="34" charset="-128"/>
              </a:endParaRPr>
            </a:p>
          </p:txBody>
        </p:sp>
        <p:sp>
          <p:nvSpPr>
            <p:cNvPr id="55" name="TextBox 54">
              <a:extLst>
                <a:ext uri="{FF2B5EF4-FFF2-40B4-BE49-F238E27FC236}">
                  <a16:creationId xmlns:a16="http://schemas.microsoft.com/office/drawing/2014/main" id="{431737F5-16C6-649A-EA28-277EADDAE9C7}"/>
                </a:ext>
              </a:extLst>
            </p:cNvPr>
            <p:cNvSpPr txBox="1"/>
            <p:nvPr/>
          </p:nvSpPr>
          <p:spPr>
            <a:xfrm>
              <a:off x="1439999" y="4763410"/>
              <a:ext cx="6437175" cy="307728"/>
            </a:xfrm>
            <a:prstGeom prst="rect">
              <a:avLst/>
            </a:prstGeom>
            <a:noFill/>
          </p:spPr>
          <p:txBody>
            <a:bodyPr wrap="square" lIns="0" tIns="0" rIns="0" bIns="0" rtlCol="0" anchor="ctr" anchorCtr="0">
              <a:spAutoFit/>
            </a:bodyPr>
            <a:lstStyle/>
            <a:p>
              <a:pPr algn="l" fontAlgn="base">
                <a:spcBef>
                  <a:spcPct val="50000"/>
                </a:spcBef>
                <a:spcAft>
                  <a:spcPct val="0"/>
                </a:spcAft>
                <a:buClr>
                  <a:schemeClr val="tx1"/>
                </a:buClr>
                <a:buSzPct val="100000"/>
              </a:pPr>
              <a:endParaRPr lang="en-GB" sz="1999" kern="0" dirty="0">
                <a:latin typeface="72 Brand Medium" panose="020B0604030603020204" pitchFamily="34" charset="0"/>
                <a:ea typeface="72 Brand" pitchFamily="34" charset="-128"/>
                <a:cs typeface="72 Brand" pitchFamily="34" charset="-128"/>
              </a:endParaRPr>
            </a:p>
          </p:txBody>
        </p:sp>
      </p:grpSp>
      <p:grpSp>
        <p:nvGrpSpPr>
          <p:cNvPr id="2" name="Group 1">
            <a:extLst>
              <a:ext uri="{FF2B5EF4-FFF2-40B4-BE49-F238E27FC236}">
                <a16:creationId xmlns:a16="http://schemas.microsoft.com/office/drawing/2014/main" id="{9740410B-FFB4-CCB3-7BC9-67C560A2763F}"/>
              </a:ext>
            </a:extLst>
          </p:cNvPr>
          <p:cNvGrpSpPr/>
          <p:nvPr/>
        </p:nvGrpSpPr>
        <p:grpSpPr>
          <a:xfrm>
            <a:off x="503869" y="5610149"/>
            <a:ext cx="7371254" cy="615393"/>
            <a:chOff x="504000" y="4609498"/>
            <a:chExt cx="7373174" cy="615553"/>
          </a:xfrm>
        </p:grpSpPr>
        <p:sp>
          <p:nvSpPr>
            <p:cNvPr id="3" name="TextBox 2">
              <a:extLst>
                <a:ext uri="{FF2B5EF4-FFF2-40B4-BE49-F238E27FC236}">
                  <a16:creationId xmlns:a16="http://schemas.microsoft.com/office/drawing/2014/main" id="{BD60848D-29DA-27F4-D749-20B4725029C5}"/>
                </a:ext>
              </a:extLst>
            </p:cNvPr>
            <p:cNvSpPr txBox="1"/>
            <p:nvPr/>
          </p:nvSpPr>
          <p:spPr>
            <a:xfrm>
              <a:off x="504000" y="4609498"/>
              <a:ext cx="833330" cy="61555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endParaRPr lang="en-DE" sz="3999" b="1" kern="0" dirty="0">
                <a:latin typeface="72 Brand" panose="020B0504030603020204" pitchFamily="34" charset="0"/>
                <a:ea typeface="72 Brand" pitchFamily="34" charset="-128"/>
                <a:cs typeface="72 Brand" pitchFamily="34" charset="-128"/>
              </a:endParaRPr>
            </a:p>
          </p:txBody>
        </p:sp>
        <p:sp>
          <p:nvSpPr>
            <p:cNvPr id="4" name="TextBox 3">
              <a:extLst>
                <a:ext uri="{FF2B5EF4-FFF2-40B4-BE49-F238E27FC236}">
                  <a16:creationId xmlns:a16="http://schemas.microsoft.com/office/drawing/2014/main" id="{A331B0EF-A05C-CA7F-BFCC-D6A1A2A4D272}"/>
                </a:ext>
              </a:extLst>
            </p:cNvPr>
            <p:cNvSpPr txBox="1"/>
            <p:nvPr/>
          </p:nvSpPr>
          <p:spPr>
            <a:xfrm>
              <a:off x="1439999" y="4763345"/>
              <a:ext cx="6437175" cy="307857"/>
            </a:xfrm>
            <a:prstGeom prst="rect">
              <a:avLst/>
            </a:prstGeom>
            <a:noFill/>
          </p:spPr>
          <p:txBody>
            <a:bodyPr wrap="square" lIns="0" tIns="0" rIns="0" bIns="0" rtlCol="0" anchor="ctr" anchorCtr="0">
              <a:spAutoFit/>
            </a:bodyPr>
            <a:lstStyle>
              <a:defPPr>
                <a:defRPr lang="de-DE"/>
              </a:defPPr>
              <a:lvl1pPr fontAlgn="base">
                <a:spcBef>
                  <a:spcPct val="50000"/>
                </a:spcBef>
                <a:spcAft>
                  <a:spcPct val="0"/>
                </a:spcAft>
                <a:buClr>
                  <a:schemeClr val="tx1"/>
                </a:buClr>
                <a:buSzPct val="100000"/>
                <a:defRPr sz="1999" kern="0">
                  <a:latin typeface="72 Brand Medium" panose="020B0604030603020204" pitchFamily="34" charset="0"/>
                  <a:ea typeface="72 Brand" pitchFamily="34" charset="-128"/>
                  <a:cs typeface="72 Brand" pitchFamily="34" charset="-128"/>
                </a:defRPr>
              </a:lvl1pPr>
            </a:lstStyle>
            <a:p>
              <a:endParaRPr lang="en-GB" dirty="0"/>
            </a:p>
          </p:txBody>
        </p:sp>
      </p:grpSp>
    </p:spTree>
    <p:custDataLst>
      <p:custData r:id="rId1"/>
      <p:custData r:id="rId2"/>
    </p:custDataLst>
    <p:extLst>
      <p:ext uri="{BB962C8B-B14F-4D97-AF65-F5344CB8AC3E}">
        <p14:creationId xmlns:p14="http://schemas.microsoft.com/office/powerpoint/2010/main" val="234432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00DD9B1-6A73-2DF7-A3E2-3F4D148BDC61}"/>
              </a:ext>
            </a:extLst>
          </p:cNvPr>
          <p:cNvSpPr>
            <a:spLocks noGrp="1"/>
          </p:cNvSpPr>
          <p:nvPr>
            <p:ph type="pic" sz="quarter" idx="12"/>
          </p:nvPr>
        </p:nvSpPr>
        <p:spPr/>
        <p:txBody>
          <a:bodyPr/>
          <a:lstStyle/>
          <a:p>
            <a:endParaRPr lang="en-DE"/>
          </a:p>
        </p:txBody>
      </p:sp>
      <p:sp>
        <p:nvSpPr>
          <p:cNvPr id="3" name="Title 2">
            <a:extLst>
              <a:ext uri="{FF2B5EF4-FFF2-40B4-BE49-F238E27FC236}">
                <a16:creationId xmlns:a16="http://schemas.microsoft.com/office/drawing/2014/main" id="{8C5CD601-7B1C-F2D3-F716-ED7F86FEAB0A}"/>
              </a:ext>
            </a:extLst>
          </p:cNvPr>
          <p:cNvSpPr>
            <a:spLocks noGrp="1"/>
          </p:cNvSpPr>
          <p:nvPr>
            <p:ph type="ctrTitle"/>
          </p:nvPr>
        </p:nvSpPr>
        <p:spPr>
          <a:xfrm>
            <a:off x="1826483" y="1407133"/>
            <a:ext cx="11182288" cy="676932"/>
          </a:xfrm>
        </p:spPr>
        <p:txBody>
          <a:bodyPr/>
          <a:lstStyle/>
          <a:p>
            <a:r>
              <a:rPr lang="en-GB" sz="4000"/>
              <a:t>SAP </a:t>
            </a:r>
            <a:r>
              <a:rPr lang="en-GB" sz="4000" err="1"/>
              <a:t>Signavio</a:t>
            </a:r>
            <a:r>
              <a:rPr lang="en-GB" sz="4000"/>
              <a:t> Academic Edition</a:t>
            </a:r>
            <a:endParaRPr lang="en-DE" sz="4000"/>
          </a:p>
        </p:txBody>
      </p:sp>
      <p:sp>
        <p:nvSpPr>
          <p:cNvPr id="4" name="Rectangle 3">
            <a:extLst>
              <a:ext uri="{FF2B5EF4-FFF2-40B4-BE49-F238E27FC236}">
                <a16:creationId xmlns:a16="http://schemas.microsoft.com/office/drawing/2014/main" id="{4D15A8D3-40EE-B6EE-1E61-0D68BFC14730}"/>
              </a:ext>
            </a:extLst>
          </p:cNvPr>
          <p:cNvSpPr/>
          <p:nvPr/>
        </p:nvSpPr>
        <p:spPr>
          <a:xfrm>
            <a:off x="1" y="3429000"/>
            <a:ext cx="12188827" cy="3428107"/>
          </a:xfrm>
          <a:prstGeom prst="rect">
            <a:avLst/>
          </a:prstGeom>
          <a:solidFill>
            <a:srgbClr val="002A86"/>
          </a:solidFill>
          <a:ln w="12700">
            <a:noFill/>
            <a:headEnd type="none" w="med" len="med"/>
            <a:tailEnd type="none" w="med" len="med"/>
          </a:ln>
          <a:effectLst>
            <a:outerShdw blurRad="508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689" tIns="146152" rIns="182689" bIns="146152" numCol="1" spcCol="0" rtlCol="0" fromWordArt="0" anchor="ctr" anchorCtr="0" forceAA="0" compatLnSpc="1">
            <a:prstTxWarp prst="textNoShape">
              <a:avLst/>
            </a:prstTxWarp>
            <a:noAutofit/>
          </a:bodyPr>
          <a:lstStyle/>
          <a:p>
            <a:pPr algn="ctr" defTabSz="931493" fontAlgn="base">
              <a:spcBef>
                <a:spcPct val="0"/>
              </a:spcBef>
              <a:spcAft>
                <a:spcPct val="0"/>
              </a:spcAft>
            </a:pPr>
            <a:endParaRPr lang="en-US" sz="1400" kern="0">
              <a:gradFill>
                <a:gsLst>
                  <a:gs pos="0">
                    <a:srgbClr val="002A86"/>
                  </a:gs>
                  <a:gs pos="100000">
                    <a:srgbClr val="002A86"/>
                  </a:gs>
                </a:gsLst>
                <a:lin ang="2700000" scaled="1"/>
              </a:gradFill>
              <a:latin typeface="72 Brand Medium" panose="020B0504030603020204" pitchFamily="34" charset="0"/>
            </a:endParaRPr>
          </a:p>
        </p:txBody>
      </p:sp>
      <p:pic>
        <p:nvPicPr>
          <p:cNvPr id="11" name="Graphic 10">
            <a:extLst>
              <a:ext uri="{FF2B5EF4-FFF2-40B4-BE49-F238E27FC236}">
                <a16:creationId xmlns:a16="http://schemas.microsoft.com/office/drawing/2014/main" id="{1F2E2351-BD5F-EF95-E6C7-765F54C004F1}"/>
              </a:ext>
            </a:extLst>
          </p:cNvPr>
          <p:cNvPicPr>
            <a:picLocks noChangeAspect="1"/>
          </p:cNvPicPr>
          <p:nvPr/>
        </p:nvPicPr>
        <p:blipFill>
          <a:blip r:embed="rId5">
            <a:extLst>
              <a:ext uri="{96DAC541-7B7A-43D3-8B79-37D633B846F1}">
                <asvg:svgBlip xmlns:asvg="http://schemas.microsoft.com/office/drawing/2016/SVG/main" r:embed="rId6"/>
              </a:ext>
            </a:extLst>
          </a:blip>
          <a:srcRect l="3222" t="-905" r="42169" b="50012"/>
          <a:stretch/>
        </p:blipFill>
        <p:spPr>
          <a:xfrm>
            <a:off x="82529" y="3505181"/>
            <a:ext cx="12042814" cy="3326534"/>
          </a:xfrm>
          <a:prstGeom prst="rect">
            <a:avLst/>
          </a:prstGeom>
        </p:spPr>
      </p:pic>
      <p:sp>
        <p:nvSpPr>
          <p:cNvPr id="2" name="TextBox 1">
            <a:extLst>
              <a:ext uri="{FF2B5EF4-FFF2-40B4-BE49-F238E27FC236}">
                <a16:creationId xmlns:a16="http://schemas.microsoft.com/office/drawing/2014/main" id="{26DE2CF2-5238-5EB9-1E1A-1E6F73F48BF0}"/>
              </a:ext>
            </a:extLst>
          </p:cNvPr>
          <p:cNvSpPr txBox="1"/>
          <p:nvPr/>
        </p:nvSpPr>
        <p:spPr>
          <a:xfrm>
            <a:off x="797783" y="1405545"/>
            <a:ext cx="833113" cy="61539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GB" sz="3999" b="1" kern="0">
                <a:latin typeface="72 Brand" panose="020B0504030603020204" pitchFamily="34" charset="0"/>
                <a:ea typeface="72 Brand" pitchFamily="34" charset="-128"/>
                <a:cs typeface="72 Brand" pitchFamily="34" charset="-128"/>
              </a:rPr>
              <a:t>01</a:t>
            </a:r>
            <a:endParaRPr lang="en-DE" sz="3999" b="1" kern="0">
              <a:latin typeface="72 Brand" panose="020B0504030603020204" pitchFamily="34" charset="0"/>
              <a:ea typeface="72 Brand" pitchFamily="34" charset="-128"/>
              <a:cs typeface="72 Brand" pitchFamily="34" charset="-128"/>
            </a:endParaRPr>
          </a:p>
        </p:txBody>
      </p:sp>
    </p:spTree>
    <p:custDataLst>
      <p:custData r:id="rId1"/>
      <p:custData r:id="rId2"/>
    </p:custDataLst>
    <p:extLst>
      <p:ext uri="{BB962C8B-B14F-4D97-AF65-F5344CB8AC3E}">
        <p14:creationId xmlns:p14="http://schemas.microsoft.com/office/powerpoint/2010/main" val="346266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12315-58E8-817F-AEC2-3CD5FB76E49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8D035A3-6CCE-B360-1617-C9CACA202A39}"/>
              </a:ext>
            </a:extLst>
          </p:cNvPr>
          <p:cNvSpPr/>
          <p:nvPr/>
        </p:nvSpPr>
        <p:spPr>
          <a:xfrm>
            <a:off x="-46231" y="0"/>
            <a:ext cx="732031" cy="6858000"/>
          </a:xfrm>
          <a:prstGeom prst="rect">
            <a:avLst/>
          </a:prstGeom>
          <a:solidFill>
            <a:srgbClr val="002A86"/>
          </a:solidFill>
          <a:ln>
            <a:noFill/>
          </a:ln>
        </p:spPr>
        <p:txBody>
          <a:bodyPr/>
          <a:lstStyle/>
          <a:p>
            <a:pPr defTabSz="609630">
              <a:defRPr/>
            </a:pPr>
            <a:endParaRPr lang="en-US" sz="1200">
              <a:solidFill>
                <a:prstClr val="black"/>
              </a:solidFill>
              <a:latin typeface="Calibri"/>
            </a:endParaRPr>
          </a:p>
        </p:txBody>
      </p:sp>
      <p:sp>
        <p:nvSpPr>
          <p:cNvPr id="23" name="TextBox 3">
            <a:extLst>
              <a:ext uri="{FF2B5EF4-FFF2-40B4-BE49-F238E27FC236}">
                <a16:creationId xmlns:a16="http://schemas.microsoft.com/office/drawing/2014/main" id="{1F27BDE4-FAEB-33E5-6240-CCAC22C9FD7D}"/>
              </a:ext>
            </a:extLst>
          </p:cNvPr>
          <p:cNvSpPr txBox="1"/>
          <p:nvPr/>
        </p:nvSpPr>
        <p:spPr>
          <a:xfrm>
            <a:off x="959372" y="381000"/>
            <a:ext cx="10802322" cy="579069"/>
          </a:xfrm>
          <a:prstGeom prst="rect">
            <a:avLst/>
          </a:prstGeom>
        </p:spPr>
        <p:txBody>
          <a:bodyPr wrap="square" lIns="0" tIns="0" rIns="0" bIns="0" rtlCol="0" anchor="t">
            <a:spAutoFit/>
          </a:bodyPr>
          <a:lstStyle/>
          <a:p>
            <a:pPr defTabSz="609630">
              <a:lnSpc>
                <a:spcPts val="4800"/>
              </a:lnSpc>
              <a:defRPr/>
            </a:pPr>
            <a:r>
              <a:rPr lang="en-US" sz="3467" spc="-27" dirty="0">
                <a:solidFill>
                  <a:srgbClr val="002060"/>
                </a:solidFill>
                <a:latin typeface="72 Brand Medium"/>
                <a:cs typeface="72"/>
                <a:sym typeface="72 Brand Bold"/>
              </a:rPr>
              <a:t>Assets for SAP </a:t>
            </a:r>
            <a:r>
              <a:rPr lang="en-US" sz="3467" spc="-27" dirty="0" err="1">
                <a:solidFill>
                  <a:srgbClr val="002060"/>
                </a:solidFill>
                <a:latin typeface="72 Brand Medium"/>
                <a:cs typeface="72"/>
                <a:sym typeface="72 Brand Bold"/>
              </a:rPr>
              <a:t>Signavio</a:t>
            </a:r>
            <a:r>
              <a:rPr lang="en-US" sz="3467" spc="-27" dirty="0">
                <a:solidFill>
                  <a:srgbClr val="002060"/>
                </a:solidFill>
                <a:latin typeface="72 Brand Medium"/>
                <a:cs typeface="72"/>
                <a:sym typeface="72 Brand Bold"/>
              </a:rPr>
              <a:t> academic edition </a:t>
            </a:r>
          </a:p>
        </p:txBody>
      </p:sp>
      <p:sp>
        <p:nvSpPr>
          <p:cNvPr id="4" name="TextBox 3">
            <a:extLst>
              <a:ext uri="{FF2B5EF4-FFF2-40B4-BE49-F238E27FC236}">
                <a16:creationId xmlns:a16="http://schemas.microsoft.com/office/drawing/2014/main" id="{2569E581-651B-7506-2310-48068AC257B5}"/>
              </a:ext>
            </a:extLst>
          </p:cNvPr>
          <p:cNvSpPr txBox="1"/>
          <p:nvPr/>
        </p:nvSpPr>
        <p:spPr>
          <a:xfrm>
            <a:off x="959372" y="1423485"/>
            <a:ext cx="10673829" cy="1438855"/>
          </a:xfrm>
          <a:prstGeom prst="rect">
            <a:avLst/>
          </a:prstGeom>
          <a:noFill/>
        </p:spPr>
        <p:txBody>
          <a:bodyPr wrap="square" lIns="0" tIns="0" rIns="0" bIns="0" rtlCol="0">
            <a:spAutoFit/>
          </a:bodyPr>
          <a:lstStyle/>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dirty="0">
                <a:solidFill>
                  <a:srgbClr val="1C0C6E"/>
                </a:solidFill>
                <a:latin typeface="72 Brand" panose="020B0504030603020204" pitchFamily="34" charset="0"/>
                <a:ea typeface="72 Brand" pitchFamily="34" charset="-128"/>
                <a:cs typeface="72 Brand" pitchFamily="34" charset="-128"/>
                <a:sym typeface="Wingdings" pitchFamily="2" charset="2"/>
                <a:hlinkClick r:id="rId3"/>
              </a:rPr>
              <a:t>Assets on Digital Library </a:t>
            </a:r>
            <a:r>
              <a:rPr lang="en-US" sz="1700" kern="0" dirty="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dirty="0">
                <a:solidFill>
                  <a:srgbClr val="1C0C6E"/>
                </a:solidFill>
                <a:latin typeface="72 Brand" panose="020B0504030603020204" pitchFamily="34" charset="0"/>
                <a:ea typeface="72 Brand" pitchFamily="34" charset="-128"/>
                <a:cs typeface="72 Brand" pitchFamily="34" charset="-128"/>
              </a:rPr>
              <a:t>QSG, testimonials, starter content and materials package for universities, Sustainability and Procurement Case Study </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dirty="0">
                <a:solidFill>
                  <a:srgbClr val="1C0C6E"/>
                </a:solidFill>
                <a:latin typeface="72 Brand" panose="020B0504030603020204" pitchFamily="34" charset="0"/>
                <a:ea typeface="72 Brand" pitchFamily="34" charset="-128"/>
                <a:cs typeface="72 Brand" pitchFamily="34" charset="-128"/>
                <a:hlinkClick r:id="rId4"/>
              </a:rPr>
              <a:t>Starter content and materials package for universities </a:t>
            </a:r>
            <a:r>
              <a:rPr lang="en-US" sz="1700" b="1" kern="0" dirty="0" err="1">
                <a:solidFill>
                  <a:srgbClr val="1C0C6E"/>
                </a:solidFill>
                <a:latin typeface="72 Brand" panose="020B0504030603020204" pitchFamily="34" charset="0"/>
                <a:ea typeface="72 Brand" pitchFamily="34" charset="-128"/>
                <a:cs typeface="72 Brand" pitchFamily="34" charset="-128"/>
                <a:hlinkClick r:id="rId4"/>
              </a:rPr>
              <a:t>zip.file</a:t>
            </a:r>
            <a:r>
              <a:rPr lang="en-US" sz="1700" kern="0" dirty="0">
                <a:solidFill>
                  <a:srgbClr val="1C0C6E"/>
                </a:solidFill>
                <a:latin typeface="72 Brand" panose="020B0504030603020204" pitchFamily="34" charset="0"/>
              </a:rPr>
              <a:t> </a:t>
            </a:r>
            <a:r>
              <a:rPr lang="en-US" sz="1700" kern="0" dirty="0">
                <a:solidFill>
                  <a:srgbClr val="1C0C6E"/>
                </a:solidFill>
                <a:latin typeface="72 Brand" panose="020B0504030603020204" pitchFamily="34" charset="0"/>
                <a:ea typeface="72 Brand" pitchFamily="34" charset="-128"/>
                <a:cs typeface="72 Brand" pitchFamily="34" charset="-128"/>
                <a:sym typeface="Wingdings" panose="05000000000000000000" pitchFamily="2" charset="2"/>
              </a:rPr>
              <a:t> ready and</a:t>
            </a:r>
            <a:r>
              <a:rPr lang="en-US" sz="1700" kern="0" dirty="0">
                <a:solidFill>
                  <a:srgbClr val="1C0C6E"/>
                </a:solidFill>
                <a:latin typeface="72 Brand" panose="020B0504030603020204" pitchFamily="34" charset="0"/>
              </a:rPr>
              <a:t> easy to use exercises and solutions, the user management guide to help set up the workspace and the Quick Start Guide for a general overview on SAP </a:t>
            </a:r>
            <a:r>
              <a:rPr lang="en-US" sz="1700" kern="0" dirty="0" err="1">
                <a:solidFill>
                  <a:srgbClr val="1C0C6E"/>
                </a:solidFill>
                <a:latin typeface="72 Brand" panose="020B0504030603020204" pitchFamily="34" charset="0"/>
              </a:rPr>
              <a:t>Signavio</a:t>
            </a:r>
            <a:r>
              <a:rPr lang="en-US" sz="1700" kern="0" dirty="0">
                <a:solidFill>
                  <a:srgbClr val="1C0C6E"/>
                </a:solidFill>
                <a:latin typeface="72 Brand" panose="020B0504030603020204" pitchFamily="34" charset="0"/>
              </a:rPr>
              <a:t>. </a:t>
            </a:r>
          </a:p>
        </p:txBody>
      </p:sp>
    </p:spTree>
    <p:extLst>
      <p:ext uri="{BB962C8B-B14F-4D97-AF65-F5344CB8AC3E}">
        <p14:creationId xmlns:p14="http://schemas.microsoft.com/office/powerpoint/2010/main" val="1025526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D2C5C-80CF-337C-CDBC-CED8D64ED588}"/>
            </a:ext>
          </a:extLst>
        </p:cNvPr>
        <p:cNvGrpSpPr/>
        <p:nvPr/>
      </p:nvGrpSpPr>
      <p:grpSpPr>
        <a:xfrm>
          <a:off x="0" y="0"/>
          <a:ext cx="0" cy="0"/>
          <a:chOff x="0" y="0"/>
          <a:chExt cx="0" cy="0"/>
        </a:xfrm>
      </p:grpSpPr>
      <p:sp>
        <p:nvSpPr>
          <p:cNvPr id="14" name="Freeform: Shape 13">
            <a:extLst>
              <a:ext uri="{FF2B5EF4-FFF2-40B4-BE49-F238E27FC236}">
                <a16:creationId xmlns:a16="http://schemas.microsoft.com/office/drawing/2014/main" id="{05EB0E5D-051A-A129-FDE7-64356B70FEF1}"/>
              </a:ext>
            </a:extLst>
          </p:cNvPr>
          <p:cNvSpPr/>
          <p:nvPr/>
        </p:nvSpPr>
        <p:spPr>
          <a:xfrm>
            <a:off x="6819439" y="5510196"/>
            <a:ext cx="5401512" cy="1346911"/>
          </a:xfrm>
          <a:custGeom>
            <a:avLst/>
            <a:gdLst>
              <a:gd name="connsiteX0" fmla="*/ 1 w 4432970"/>
              <a:gd name="connsiteY0" fmla="*/ 0 h 6858000"/>
              <a:gd name="connsiteX1" fmla="*/ 4432971 w 4432970"/>
              <a:gd name="connsiteY1" fmla="*/ 0 h 6858000"/>
              <a:gd name="connsiteX2" fmla="*/ 4432971 w 4432970"/>
              <a:gd name="connsiteY2" fmla="*/ 6858000 h 6858000"/>
              <a:gd name="connsiteX3" fmla="*/ 1 w 44329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32970" h="6858000">
                <a:moveTo>
                  <a:pt x="1" y="0"/>
                </a:moveTo>
                <a:lnTo>
                  <a:pt x="4432971" y="0"/>
                </a:lnTo>
                <a:lnTo>
                  <a:pt x="4432971" y="6858000"/>
                </a:lnTo>
                <a:lnTo>
                  <a:pt x="1" y="6858000"/>
                </a:lnTo>
                <a:close/>
              </a:path>
            </a:pathLst>
          </a:custGeom>
          <a:solidFill>
            <a:srgbClr val="002A86"/>
          </a:solidFill>
          <a:ln w="6336" cap="flat">
            <a:noFill/>
            <a:prstDash val="solid"/>
            <a:miter/>
          </a:ln>
          <a:effectLst>
            <a:outerShdw blurRad="63500" sx="102000" sy="102000" algn="ctr" rotWithShape="0">
              <a:prstClr val="black">
                <a:alpha val="40000"/>
              </a:prstClr>
            </a:outerShdw>
          </a:effectLst>
        </p:spPr>
        <p:txBody>
          <a:bodyPr rtlCol="0" anchor="ctr"/>
          <a:lstStyle/>
          <a:p>
            <a:endParaRPr lang="en-DE" sz="1799"/>
          </a:p>
        </p:txBody>
      </p:sp>
      <p:pic>
        <p:nvPicPr>
          <p:cNvPr id="32" name="Image 1" descr="preencoded.png">
            <a:extLst>
              <a:ext uri="{FF2B5EF4-FFF2-40B4-BE49-F238E27FC236}">
                <a16:creationId xmlns:a16="http://schemas.microsoft.com/office/drawing/2014/main" id="{47D7F920-6FBD-E00B-FED1-B6774A5236F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351579" y="321655"/>
            <a:ext cx="1251360" cy="614398"/>
          </a:xfrm>
          <a:prstGeom prst="rect">
            <a:avLst/>
          </a:prstGeom>
        </p:spPr>
      </p:pic>
      <p:sp>
        <p:nvSpPr>
          <p:cNvPr id="17" name="Text 4">
            <a:extLst>
              <a:ext uri="{FF2B5EF4-FFF2-40B4-BE49-F238E27FC236}">
                <a16:creationId xmlns:a16="http://schemas.microsoft.com/office/drawing/2014/main" id="{69A574E9-2645-5CCA-BB47-E648E4D1E03E}"/>
              </a:ext>
            </a:extLst>
          </p:cNvPr>
          <p:cNvSpPr/>
          <p:nvPr/>
        </p:nvSpPr>
        <p:spPr>
          <a:xfrm>
            <a:off x="464537" y="1555344"/>
            <a:ext cx="7355429" cy="558212"/>
          </a:xfrm>
          <a:prstGeom prst="rect">
            <a:avLst/>
          </a:prstGeom>
          <a:noFill/>
          <a:ln/>
        </p:spPr>
        <p:txBody>
          <a:bodyPr wrap="square" lIns="0" tIns="0" rIns="0" bIns="0" rtlCol="0" anchor="t"/>
          <a:lstStyle/>
          <a:p>
            <a:endParaRPr lang="en-US" sz="1799">
              <a:latin typeface="72 Brand Light" panose="020B0304030603020204"/>
              <a:cs typeface="Arial" panose="020B0604020202020204" pitchFamily="34" charset="0"/>
            </a:endParaRPr>
          </a:p>
        </p:txBody>
      </p:sp>
      <p:sp>
        <p:nvSpPr>
          <p:cNvPr id="23" name="Title 13">
            <a:extLst>
              <a:ext uri="{FF2B5EF4-FFF2-40B4-BE49-F238E27FC236}">
                <a16:creationId xmlns:a16="http://schemas.microsoft.com/office/drawing/2014/main" id="{84210E58-F2B0-FCED-B4AD-C4FF4CBC6A1E}"/>
              </a:ext>
            </a:extLst>
          </p:cNvPr>
          <p:cNvSpPr txBox="1">
            <a:spLocks/>
          </p:cNvSpPr>
          <p:nvPr/>
        </p:nvSpPr>
        <p:spPr>
          <a:xfrm>
            <a:off x="536867" y="426136"/>
            <a:ext cx="6859504" cy="616092"/>
          </a:xfrm>
          <a:prstGeom prst="rect">
            <a:avLst/>
          </a:prstGeom>
        </p:spPr>
        <p:txBody>
          <a:bodyPr lIns="91416" tIns="45708" rIns="91416" bIns="45708" anchor="t"/>
          <a:lstStyle>
            <a:lvl1pPr algn="l" defTabSz="1632347" rtl="0" eaLnBrk="1" latinLnBrk="0" hangingPunct="1">
              <a:spcBef>
                <a:spcPct val="0"/>
              </a:spcBef>
              <a:buNone/>
              <a:defRPr sz="3599" b="0" i="0" kern="1200" baseline="0">
                <a:solidFill>
                  <a:schemeClr val="tx1"/>
                </a:solidFill>
                <a:latin typeface="72 Brand Medium" panose="020B0504030603020204" pitchFamily="34" charset="0"/>
                <a:ea typeface="+mj-ea"/>
                <a:cs typeface="+mj-cs"/>
              </a:defRPr>
            </a:lvl1pPr>
          </a:lstStyle>
          <a:p>
            <a:r>
              <a:rPr lang="en-US" sz="2399" kern="0">
                <a:latin typeface="+mj-lt"/>
                <a:ea typeface="72 Brand Bold"/>
                <a:cs typeface="72 Brand Bold" pitchFamily="34" charset="-120"/>
              </a:rPr>
              <a:t>SAP Signavio Process Transformation Suite </a:t>
            </a:r>
            <a:r>
              <a:rPr lang="en-US" sz="2399" kern="0">
                <a:solidFill>
                  <a:srgbClr val="002A86"/>
                </a:solidFill>
                <a:latin typeface="+mj-lt"/>
                <a:ea typeface="72 Brand Bold"/>
                <a:cs typeface="72 Brand Bold" pitchFamily="34" charset="-120"/>
              </a:rPr>
              <a:t>Academic Edition </a:t>
            </a:r>
            <a:endParaRPr lang="en-US" sz="2399">
              <a:solidFill>
                <a:srgbClr val="002A86"/>
              </a:solidFill>
              <a:latin typeface="+mj-lt"/>
              <a:ea typeface="72 Brand Bold"/>
            </a:endParaRPr>
          </a:p>
        </p:txBody>
      </p:sp>
      <p:sp>
        <p:nvSpPr>
          <p:cNvPr id="41" name="TextBox 40">
            <a:extLst>
              <a:ext uri="{FF2B5EF4-FFF2-40B4-BE49-F238E27FC236}">
                <a16:creationId xmlns:a16="http://schemas.microsoft.com/office/drawing/2014/main" id="{F4420539-D7FD-8614-9099-57635AE8FE48}"/>
              </a:ext>
            </a:extLst>
          </p:cNvPr>
          <p:cNvSpPr txBox="1"/>
          <p:nvPr/>
        </p:nvSpPr>
        <p:spPr>
          <a:xfrm>
            <a:off x="6911696" y="5581765"/>
            <a:ext cx="5479892" cy="1815409"/>
          </a:xfrm>
          <a:prstGeom prst="rect">
            <a:avLst/>
          </a:prstGeom>
          <a:noFill/>
        </p:spPr>
        <p:txBody>
          <a:bodyPr wrap="square" rtlCol="0">
            <a:spAutoFit/>
          </a:bodyPr>
          <a:lstStyle/>
          <a:p>
            <a:pPr>
              <a:buClr>
                <a:schemeClr val="bg1"/>
              </a:buClr>
            </a:pPr>
            <a:r>
              <a:rPr lang="en-US" sz="1400" b="1">
                <a:solidFill>
                  <a:schemeClr val="bg1"/>
                </a:solidFill>
                <a:latin typeface="72 Brand Light" panose="020B0304030603020204" pitchFamily="34" charset="0"/>
                <a:cs typeface="Arial" panose="020B0604020202020204" pitchFamily="34" charset="0"/>
              </a:rPr>
              <a:t>Further Resources for the </a:t>
            </a:r>
          </a:p>
          <a:p>
            <a:pPr>
              <a:buClr>
                <a:schemeClr val="bg1"/>
              </a:buClr>
            </a:pPr>
            <a:r>
              <a:rPr lang="en-US" sz="1400" b="1">
                <a:solidFill>
                  <a:schemeClr val="bg1"/>
                </a:solidFill>
                <a:latin typeface="72 Brand Light" panose="020B0304030603020204" pitchFamily="34" charset="0"/>
                <a:cs typeface="Arial" panose="020B0604020202020204" pitchFamily="34" charset="0"/>
              </a:rPr>
              <a:t>SAP Signavio Academic Edition</a:t>
            </a:r>
            <a:endParaRPr lang="en-US" sz="1600">
              <a:latin typeface="72 Brand Light" panose="020B0304030603020204" pitchFamily="34" charset="0"/>
              <a:cs typeface="Arial" panose="020B0604020202020204" pitchFamily="34" charset="0"/>
            </a:endParaRPr>
          </a:p>
          <a:p>
            <a:pPr marL="285664" indent="-285664">
              <a:buClr>
                <a:schemeClr val="bg1"/>
              </a:buClr>
              <a:buFont typeface="Arial" panose="020B0604020202020204" pitchFamily="34" charset="0"/>
              <a:buChar char="•"/>
            </a:pPr>
            <a:r>
              <a:rPr lang="en-US" sz="1400">
                <a:solidFill>
                  <a:schemeClr val="bg1"/>
                </a:solidFill>
                <a:latin typeface="72 Brand Light" panose="020B0304030603020204" pitchFamily="34" charset="0"/>
                <a:cs typeface="Arial" panose="020B0604020202020204" pitchFamily="34" charset="0"/>
              </a:rPr>
              <a:t>Signavio Academic Edition </a:t>
            </a:r>
            <a:r>
              <a:rPr lang="en-US" sz="1400">
                <a:latin typeface="72 Brand Light" panose="020B0304030603020204" pitchFamily="34" charset="0"/>
                <a:cs typeface="Arial" panose="020B0604020202020204" pitchFamily="34" charset="0"/>
                <a:hlinkClick r:id="rId5"/>
              </a:rPr>
              <a:t>Website</a:t>
            </a:r>
            <a:endParaRPr lang="en-US" sz="1400">
              <a:latin typeface="72 Brand Light" panose="020B0304030603020204" pitchFamily="34" charset="0"/>
              <a:cs typeface="Arial" panose="020B0604020202020204" pitchFamily="34" charset="0"/>
            </a:endParaRPr>
          </a:p>
          <a:p>
            <a:pPr marL="285664" indent="-285664">
              <a:buClr>
                <a:schemeClr val="bg1"/>
              </a:buClr>
              <a:buFont typeface="Arial" panose="020B0604020202020204" pitchFamily="34" charset="0"/>
              <a:buChar char="•"/>
            </a:pPr>
            <a:r>
              <a:rPr lang="en-US" sz="1400">
                <a:latin typeface="72 Brand Light" panose="020B0304030603020204" pitchFamily="34" charset="0"/>
                <a:cs typeface="Arial" panose="020B0604020202020204" pitchFamily="34" charset="0"/>
                <a:hlinkClick r:id="rId6"/>
              </a:rPr>
              <a:t>Quick Start Guide - SAP Signavio</a:t>
            </a:r>
            <a:endParaRPr lang="en-US" sz="1400">
              <a:latin typeface="72 Brand Light" panose="020B0304030603020204" pitchFamily="34" charset="0"/>
              <a:cs typeface="Arial" panose="020B0604020202020204" pitchFamily="34" charset="0"/>
            </a:endParaRPr>
          </a:p>
          <a:p>
            <a:pPr marL="285664" indent="-285664">
              <a:buClr>
                <a:schemeClr val="bg1"/>
              </a:buClr>
              <a:buFont typeface="Arial" panose="020B0604020202020204" pitchFamily="34" charset="0"/>
              <a:buChar char="•"/>
            </a:pPr>
            <a:r>
              <a:rPr lang="en-US" sz="1400">
                <a:solidFill>
                  <a:schemeClr val="bg1"/>
                </a:solidFill>
                <a:latin typeface="72 Brand Light" panose="020B0304030603020204" pitchFamily="34" charset="0"/>
                <a:cs typeface="Arial" panose="020B0604020202020204" pitchFamily="34" charset="0"/>
              </a:rPr>
              <a:t>Multiple SAP Signavio </a:t>
            </a:r>
            <a:r>
              <a:rPr lang="en-US" sz="1400">
                <a:latin typeface="72 Brand Light" panose="020B0304030603020204" pitchFamily="34" charset="0"/>
                <a:cs typeface="Arial" panose="020B0604020202020204" pitchFamily="34" charset="0"/>
                <a:hlinkClick r:id="rId7"/>
              </a:rPr>
              <a:t>Learning Journeys</a:t>
            </a:r>
            <a:r>
              <a:rPr lang="en-US" sz="1400">
                <a:latin typeface="72 Brand Light" panose="020B0304030603020204" pitchFamily="34" charset="0"/>
                <a:cs typeface="Arial" panose="020B0604020202020204" pitchFamily="34" charset="0"/>
              </a:rPr>
              <a:t> </a:t>
            </a:r>
            <a:r>
              <a:rPr lang="en-US" sz="1400">
                <a:solidFill>
                  <a:schemeClr val="bg1"/>
                </a:solidFill>
                <a:latin typeface="72 Brand Light" panose="020B0304030603020204" pitchFamily="34" charset="0"/>
                <a:cs typeface="Arial" panose="020B0604020202020204" pitchFamily="34" charset="0"/>
              </a:rPr>
              <a:t>at learning.sap.com</a:t>
            </a:r>
          </a:p>
          <a:p>
            <a:pPr marL="285664" indent="-285664">
              <a:buClr>
                <a:srgbClr val="F0AB00"/>
              </a:buClr>
              <a:buFont typeface="Wingdings" panose="05000000000000000000" pitchFamily="2" charset="2"/>
              <a:buChar char="Ø"/>
            </a:pPr>
            <a:endParaRPr lang="en-US" sz="1400">
              <a:latin typeface="Arial" panose="020B0604020202020204" pitchFamily="34" charset="0"/>
              <a:cs typeface="Arial" panose="020B0604020202020204" pitchFamily="34" charset="0"/>
            </a:endParaRPr>
          </a:p>
          <a:p>
            <a:pPr>
              <a:buClr>
                <a:srgbClr val="F0AB00"/>
              </a:buClr>
            </a:pPr>
            <a:br>
              <a:rPr lang="en-US" sz="1400">
                <a:latin typeface="Arial" panose="020B0604020202020204" pitchFamily="34" charset="0"/>
                <a:cs typeface="Arial" panose="020B0604020202020204" pitchFamily="34" charset="0"/>
              </a:rPr>
            </a:br>
            <a:endParaRPr lang="en-US" sz="1400">
              <a:latin typeface="Arial" panose="020B0604020202020204" pitchFamily="34" charset="0"/>
              <a:cs typeface="Arial" panose="020B0604020202020204" pitchFamily="34" charset="0"/>
            </a:endParaRPr>
          </a:p>
        </p:txBody>
      </p:sp>
      <p:sp>
        <p:nvSpPr>
          <p:cNvPr id="43" name="Rectangle: Rounded Corners 42">
            <a:extLst>
              <a:ext uri="{FF2B5EF4-FFF2-40B4-BE49-F238E27FC236}">
                <a16:creationId xmlns:a16="http://schemas.microsoft.com/office/drawing/2014/main" id="{E9BCDC8E-AA5A-8593-56F4-A96DE262FCFF}"/>
              </a:ext>
            </a:extLst>
          </p:cNvPr>
          <p:cNvSpPr/>
          <p:nvPr/>
        </p:nvSpPr>
        <p:spPr bwMode="gray">
          <a:xfrm>
            <a:off x="175700" y="6079689"/>
            <a:ext cx="4151909" cy="704350"/>
          </a:xfrm>
          <a:prstGeom prst="roundRect">
            <a:avLst/>
          </a:prstGeom>
          <a:solidFill>
            <a:schemeClr val="bg1"/>
          </a:solidFill>
          <a:ln w="3175">
            <a:noFill/>
          </a:ln>
          <a:effectLst>
            <a:outerShdw blurRad="151132" dist="38100" dir="18900000" algn="bl" rotWithShape="0">
              <a:prstClr val="black">
                <a:alpha val="14000"/>
              </a:prstClr>
            </a:outerShdw>
          </a:effectLst>
        </p:spPr>
        <p:txBody>
          <a:bodyPr wrap="square" lIns="107972" tIns="107972" rIns="107972" bIns="107972" rtlCol="0" anchor="t">
            <a:noAutofit/>
          </a:bodyPr>
          <a:lstStyle/>
          <a:p>
            <a:pPr algn="ctr"/>
            <a:r>
              <a:rPr lang="en-US" sz="1400">
                <a:latin typeface="72 Brand Light" panose="020B0304030603020204"/>
                <a:cs typeface="Arial" panose="020B0604020202020204" pitchFamily="34" charset="0"/>
              </a:rPr>
              <a:t>For more information or questions, reach out to </a:t>
            </a:r>
          </a:p>
          <a:p>
            <a:pPr algn="ctr"/>
            <a:r>
              <a:rPr lang="en-US" sz="1400">
                <a:latin typeface="72 Brand Light" panose="020B0304030603020204"/>
                <a:cs typeface="Arial" panose="020B0604020202020204" pitchFamily="34" charset="0"/>
                <a:hlinkClick r:id="rId8"/>
              </a:rPr>
              <a:t>signavio.academics@sap.com</a:t>
            </a:r>
            <a:r>
              <a:rPr lang="en-US" sz="1400">
                <a:latin typeface="72 Brand Light" panose="020B0304030603020204"/>
                <a:cs typeface="Arial" panose="020B0604020202020204" pitchFamily="34" charset="0"/>
              </a:rPr>
              <a:t> </a:t>
            </a:r>
          </a:p>
        </p:txBody>
      </p:sp>
      <p:grpSp>
        <p:nvGrpSpPr>
          <p:cNvPr id="52" name="Group 51">
            <a:extLst>
              <a:ext uri="{FF2B5EF4-FFF2-40B4-BE49-F238E27FC236}">
                <a16:creationId xmlns:a16="http://schemas.microsoft.com/office/drawing/2014/main" id="{2A0BAB77-4E92-D60D-4A88-376535B26905}"/>
              </a:ext>
            </a:extLst>
          </p:cNvPr>
          <p:cNvGrpSpPr/>
          <p:nvPr/>
        </p:nvGrpSpPr>
        <p:grpSpPr>
          <a:xfrm>
            <a:off x="536867" y="1376994"/>
            <a:ext cx="10873172" cy="1171306"/>
            <a:chOff x="496783" y="1282021"/>
            <a:chExt cx="7005986" cy="3012423"/>
          </a:xfrm>
        </p:grpSpPr>
        <p:sp>
          <p:nvSpPr>
            <p:cNvPr id="44" name="Rectangle: Rounded Corners 83">
              <a:extLst>
                <a:ext uri="{FF2B5EF4-FFF2-40B4-BE49-F238E27FC236}">
                  <a16:creationId xmlns:a16="http://schemas.microsoft.com/office/drawing/2014/main" id="{A355F1F0-62FC-D12E-8C98-0069BDE4658C}"/>
                </a:ext>
              </a:extLst>
            </p:cNvPr>
            <p:cNvSpPr/>
            <p:nvPr/>
          </p:nvSpPr>
          <p:spPr bwMode="gray">
            <a:xfrm>
              <a:off x="496783" y="1282021"/>
              <a:ext cx="7005986" cy="2000455"/>
            </a:xfrm>
            <a:prstGeom prst="roundRect">
              <a:avLst>
                <a:gd name="adj" fmla="val 3439"/>
              </a:avLst>
            </a:prstGeom>
            <a:solidFill>
              <a:schemeClr val="bg1"/>
            </a:solidFill>
            <a:ln w="3175">
              <a:noFill/>
            </a:ln>
            <a:effectLst>
              <a:outerShdw blurRad="151132" dist="38100" dir="18900000" algn="bl" rotWithShape="0">
                <a:prstClr val="black">
                  <a:alpha val="14000"/>
                </a:prstClr>
              </a:outerShdw>
            </a:effectLst>
          </p:spPr>
          <p:txBody>
            <a:bodyPr wrap="square" lIns="107972" tIns="107972" rIns="107972" bIns="107972" rtlCol="0" anchor="t">
              <a:noAutofit/>
            </a:bodyPr>
            <a:lstStyle/>
            <a:p>
              <a:endParaRPr lang="en-US" sz="1799">
                <a:latin typeface="72 Brand Light" panose="020B0304030603020204"/>
                <a:cs typeface="Arial" panose="020B0604020202020204" pitchFamily="34" charset="0"/>
              </a:endParaRPr>
            </a:p>
          </p:txBody>
        </p:sp>
        <p:sp>
          <p:nvSpPr>
            <p:cNvPr id="45" name="TextBox 44">
              <a:extLst>
                <a:ext uri="{FF2B5EF4-FFF2-40B4-BE49-F238E27FC236}">
                  <a16:creationId xmlns:a16="http://schemas.microsoft.com/office/drawing/2014/main" id="{8F532D78-A76C-2EF3-D0DB-783EBA34521E}"/>
                </a:ext>
              </a:extLst>
            </p:cNvPr>
            <p:cNvSpPr txBox="1"/>
            <p:nvPr/>
          </p:nvSpPr>
          <p:spPr>
            <a:xfrm>
              <a:off x="647300" y="1446906"/>
              <a:ext cx="6855469" cy="2847538"/>
            </a:xfrm>
            <a:prstGeom prst="rect">
              <a:avLst/>
            </a:prstGeom>
            <a:noFill/>
          </p:spPr>
          <p:txBody>
            <a:bodyPr wrap="square" lIns="0" tIns="0" rIns="0" bIns="0" rtlCol="0">
              <a:spAutoFit/>
            </a:bodyPr>
            <a:lstStyle/>
            <a:p>
              <a:r>
                <a:rPr lang="en-US" sz="1799">
                  <a:latin typeface="72 Brand Light" panose="020B0304030603020204"/>
                  <a:cs typeface="Arial" panose="020B0604020202020204" pitchFamily="34" charset="0"/>
                </a:rPr>
                <a:t>The </a:t>
              </a:r>
              <a:r>
                <a:rPr lang="en-US" sz="1799">
                  <a:latin typeface="72 Brand Light" panose="020B0304030603020204"/>
                  <a:cs typeface="Arial" panose="020B0604020202020204" pitchFamily="34" charset="0"/>
                  <a:hlinkClick r:id="rId5"/>
                </a:rPr>
                <a:t>SAP Signavio Academic Edition</a:t>
              </a:r>
              <a:r>
                <a:rPr lang="en-US" sz="1799">
                  <a:latin typeface="72 Brand Light" panose="020B0304030603020204"/>
                  <a:cs typeface="Arial" panose="020B0604020202020204" pitchFamily="34" charset="0"/>
                </a:rPr>
                <a:t> is an offering free to students and professors to use the SAP Signavio Process Manager for modelling business processes.</a:t>
              </a:r>
            </a:p>
            <a:p>
              <a:r>
                <a:rPr lang="en-US" sz="1799">
                  <a:latin typeface="72 Brand Light" panose="020B0304030603020204"/>
                  <a:cs typeface="Arial" panose="020B0604020202020204" pitchFamily="34" charset="0"/>
                </a:rPr>
                <a:t> </a:t>
              </a:r>
              <a:br>
                <a:rPr lang="en-US" sz="1799">
                  <a:latin typeface="72 Brand Light" panose="020B0304030603020204"/>
                  <a:cs typeface="Arial" panose="020B0604020202020204" pitchFamily="34" charset="0"/>
                </a:rPr>
              </a:br>
              <a:endParaRPr lang="en-DE" sz="1799" kern="0" err="1">
                <a:latin typeface="72 Brand" panose="020B0504030603020204" pitchFamily="34" charset="0"/>
                <a:ea typeface="Arial Unicode MS" pitchFamily="34" charset="-128"/>
                <a:cs typeface="Arial Unicode MS" pitchFamily="34" charset="-128"/>
              </a:endParaRPr>
            </a:p>
          </p:txBody>
        </p:sp>
      </p:grpSp>
      <p:grpSp>
        <p:nvGrpSpPr>
          <p:cNvPr id="5" name="Group 4">
            <a:extLst>
              <a:ext uri="{FF2B5EF4-FFF2-40B4-BE49-F238E27FC236}">
                <a16:creationId xmlns:a16="http://schemas.microsoft.com/office/drawing/2014/main" id="{6DB5EC41-745B-A908-4616-DAAD4E51F59F}"/>
              </a:ext>
            </a:extLst>
          </p:cNvPr>
          <p:cNvGrpSpPr/>
          <p:nvPr/>
        </p:nvGrpSpPr>
        <p:grpSpPr>
          <a:xfrm>
            <a:off x="464538" y="2278010"/>
            <a:ext cx="3706684" cy="2221885"/>
            <a:chOff x="496783" y="1282021"/>
            <a:chExt cx="7156501" cy="2520983"/>
          </a:xfrm>
        </p:grpSpPr>
        <p:sp>
          <p:nvSpPr>
            <p:cNvPr id="6" name="Rectangle: Rounded Corners 83">
              <a:extLst>
                <a:ext uri="{FF2B5EF4-FFF2-40B4-BE49-F238E27FC236}">
                  <a16:creationId xmlns:a16="http://schemas.microsoft.com/office/drawing/2014/main" id="{A95EF411-F7DA-EA4B-03BF-AE933A9AA328}"/>
                </a:ext>
              </a:extLst>
            </p:cNvPr>
            <p:cNvSpPr/>
            <p:nvPr/>
          </p:nvSpPr>
          <p:spPr bwMode="gray">
            <a:xfrm>
              <a:off x="496783" y="1282021"/>
              <a:ext cx="7005986" cy="2520983"/>
            </a:xfrm>
            <a:prstGeom prst="roundRect">
              <a:avLst>
                <a:gd name="adj" fmla="val 3439"/>
              </a:avLst>
            </a:prstGeom>
            <a:solidFill>
              <a:schemeClr val="bg1"/>
            </a:solidFill>
            <a:ln w="3175">
              <a:noFill/>
            </a:ln>
            <a:effectLst>
              <a:outerShdw blurRad="151132" dist="38100" dir="18900000" algn="bl" rotWithShape="0">
                <a:prstClr val="black">
                  <a:alpha val="14000"/>
                </a:prstClr>
              </a:outerShdw>
            </a:effectLst>
          </p:spPr>
          <p:txBody>
            <a:bodyPr wrap="square" lIns="107972" tIns="107972" rIns="107972" bIns="107972" rtlCol="0" anchor="t">
              <a:noAutofit/>
            </a:bodyPr>
            <a:lstStyle/>
            <a:p>
              <a:endParaRPr lang="en-US" sz="1799">
                <a:latin typeface="72 Brand Light" panose="020B0304030603020204"/>
                <a:cs typeface="Arial" panose="020B0604020202020204" pitchFamily="34" charset="0"/>
              </a:endParaRPr>
            </a:p>
          </p:txBody>
        </p:sp>
        <p:sp>
          <p:nvSpPr>
            <p:cNvPr id="7" name="TextBox 6">
              <a:extLst>
                <a:ext uri="{FF2B5EF4-FFF2-40B4-BE49-F238E27FC236}">
                  <a16:creationId xmlns:a16="http://schemas.microsoft.com/office/drawing/2014/main" id="{A338772E-5CDD-9B42-6F9D-D5788F0986B8}"/>
                </a:ext>
              </a:extLst>
            </p:cNvPr>
            <p:cNvSpPr txBox="1"/>
            <p:nvPr/>
          </p:nvSpPr>
          <p:spPr>
            <a:xfrm>
              <a:off x="797815" y="1446904"/>
              <a:ext cx="6855469" cy="1885230"/>
            </a:xfrm>
            <a:prstGeom prst="rect">
              <a:avLst/>
            </a:prstGeom>
            <a:noFill/>
          </p:spPr>
          <p:txBody>
            <a:bodyPr wrap="square" lIns="0" tIns="0" rIns="0" bIns="0" rtlCol="0">
              <a:spAutoFit/>
            </a:bodyPr>
            <a:lstStyle/>
            <a:p>
              <a:r>
                <a:rPr lang="en-US" sz="1799">
                  <a:latin typeface="72 Brand Light" panose="020B0304030603020204"/>
                  <a:cs typeface="Arial" panose="020B0604020202020204" pitchFamily="34" charset="0"/>
                  <a:hlinkClick r:id="rId9"/>
                </a:rPr>
                <a:t>Register for free </a:t>
              </a:r>
              <a:r>
                <a:rPr lang="en-US" sz="1799">
                  <a:latin typeface="72 Brand Light" panose="020B0304030603020204"/>
                  <a:cs typeface="Arial" panose="020B0604020202020204" pitchFamily="34" charset="0"/>
                </a:rPr>
                <a:t>and </a:t>
              </a:r>
              <a:r>
                <a:rPr lang="en-US" sz="1799" b="1">
                  <a:latin typeface="72 Brand Light" panose="020B0304030603020204"/>
                  <a:cs typeface="Arial" panose="020B0604020202020204" pitchFamily="34" charset="0"/>
                </a:rPr>
                <a:t>start modelling today</a:t>
              </a:r>
              <a:r>
                <a:rPr lang="en-US" sz="1799">
                  <a:latin typeface="72 Brand Light" panose="020B0304030603020204"/>
                  <a:cs typeface="Arial" panose="020B0604020202020204" pitchFamily="34" charset="0"/>
                </a:rPr>
                <a:t>.</a:t>
              </a:r>
            </a:p>
            <a:p>
              <a:r>
                <a:rPr lang="en-US" sz="1799">
                  <a:latin typeface="72 Brand Light" panose="020B0304030603020204"/>
                  <a:cs typeface="Arial" panose="020B0604020202020204" pitchFamily="34" charset="0"/>
                </a:rPr>
                <a:t>Quickly create, model and simulate your processes with the free offering (six months with auto-extension possibility).</a:t>
              </a:r>
              <a:endParaRPr lang="en-DE" sz="1799" kern="0" err="1">
                <a:latin typeface="72 Brand" panose="020B0504030603020204" pitchFamily="34" charset="0"/>
                <a:ea typeface="Arial Unicode MS" pitchFamily="34" charset="-128"/>
                <a:cs typeface="Arial Unicode MS" pitchFamily="34" charset="-128"/>
              </a:endParaRPr>
            </a:p>
          </p:txBody>
        </p:sp>
      </p:grpSp>
      <p:grpSp>
        <p:nvGrpSpPr>
          <p:cNvPr id="8" name="Group 7">
            <a:extLst>
              <a:ext uri="{FF2B5EF4-FFF2-40B4-BE49-F238E27FC236}">
                <a16:creationId xmlns:a16="http://schemas.microsoft.com/office/drawing/2014/main" id="{D19591F2-1B43-E8F6-2C13-7E0E3FF611B2}"/>
              </a:ext>
            </a:extLst>
          </p:cNvPr>
          <p:cNvGrpSpPr/>
          <p:nvPr/>
        </p:nvGrpSpPr>
        <p:grpSpPr>
          <a:xfrm>
            <a:off x="4327609" y="2288316"/>
            <a:ext cx="3628725" cy="2211578"/>
            <a:chOff x="496783" y="1282021"/>
            <a:chExt cx="7005986" cy="2000455"/>
          </a:xfrm>
        </p:grpSpPr>
        <p:sp>
          <p:nvSpPr>
            <p:cNvPr id="9" name="Rectangle: Rounded Corners 83">
              <a:extLst>
                <a:ext uri="{FF2B5EF4-FFF2-40B4-BE49-F238E27FC236}">
                  <a16:creationId xmlns:a16="http://schemas.microsoft.com/office/drawing/2014/main" id="{AC303E5B-AC7B-355F-285C-44268169EE99}"/>
                </a:ext>
              </a:extLst>
            </p:cNvPr>
            <p:cNvSpPr/>
            <p:nvPr/>
          </p:nvSpPr>
          <p:spPr bwMode="gray">
            <a:xfrm>
              <a:off x="496783" y="1282021"/>
              <a:ext cx="7005986" cy="2000455"/>
            </a:xfrm>
            <a:prstGeom prst="roundRect">
              <a:avLst>
                <a:gd name="adj" fmla="val 3439"/>
              </a:avLst>
            </a:prstGeom>
            <a:solidFill>
              <a:schemeClr val="bg1"/>
            </a:solidFill>
            <a:ln w="3175">
              <a:noFill/>
            </a:ln>
            <a:effectLst>
              <a:outerShdw blurRad="151132" dist="38100" dir="18900000" algn="bl" rotWithShape="0">
                <a:prstClr val="black">
                  <a:alpha val="14000"/>
                </a:prstClr>
              </a:outerShdw>
            </a:effectLst>
          </p:spPr>
          <p:txBody>
            <a:bodyPr wrap="square" lIns="107972" tIns="107972" rIns="107972" bIns="107972" rtlCol="0" anchor="t">
              <a:noAutofit/>
            </a:bodyPr>
            <a:lstStyle/>
            <a:p>
              <a:endParaRPr lang="en-US" sz="1799">
                <a:latin typeface="72 Brand Light" panose="020B0304030603020204"/>
                <a:cs typeface="Arial" panose="020B0604020202020204" pitchFamily="34" charset="0"/>
              </a:endParaRPr>
            </a:p>
          </p:txBody>
        </p:sp>
        <p:sp>
          <p:nvSpPr>
            <p:cNvPr id="10" name="TextBox 9">
              <a:extLst>
                <a:ext uri="{FF2B5EF4-FFF2-40B4-BE49-F238E27FC236}">
                  <a16:creationId xmlns:a16="http://schemas.microsoft.com/office/drawing/2014/main" id="{86A4D53C-1599-842B-CFF9-55D12CA8F172}"/>
                </a:ext>
              </a:extLst>
            </p:cNvPr>
            <p:cNvSpPr txBox="1"/>
            <p:nvPr/>
          </p:nvSpPr>
          <p:spPr>
            <a:xfrm>
              <a:off x="647300" y="1446906"/>
              <a:ext cx="6855469" cy="1753434"/>
            </a:xfrm>
            <a:prstGeom prst="rect">
              <a:avLst/>
            </a:prstGeom>
            <a:noFill/>
          </p:spPr>
          <p:txBody>
            <a:bodyPr wrap="square" lIns="0" tIns="0" rIns="0" bIns="0" rtlCol="0">
              <a:spAutoFit/>
            </a:bodyPr>
            <a:lstStyle/>
            <a:p>
              <a:pPr>
                <a:buClr>
                  <a:srgbClr val="002060"/>
                </a:buClr>
              </a:pPr>
              <a:r>
                <a:rPr lang="en-US" sz="1799">
                  <a:latin typeface="72 Brand Light" panose="020B0304030603020204" pitchFamily="34" charset="0"/>
                  <a:hlinkClick r:id="rId10"/>
                </a:rPr>
                <a:t>Download</a:t>
              </a:r>
              <a:r>
                <a:rPr lang="en-US" sz="1799">
                  <a:latin typeface="72 Brand Light" panose="020B0304030603020204" pitchFamily="34" charset="0"/>
                </a:rPr>
                <a:t> the </a:t>
              </a:r>
              <a:r>
                <a:rPr lang="en-US" sz="1799" b="1">
                  <a:latin typeface="72 Brand Light" panose="020B0304030603020204" pitchFamily="34" charset="0"/>
                </a:rPr>
                <a:t>starter content and materials package</a:t>
              </a:r>
              <a:r>
                <a:rPr lang="en-US" sz="1799">
                  <a:latin typeface="72 Brand Light" panose="020B0304030603020204" pitchFamily="34" charset="0"/>
                </a:rPr>
                <a:t> for universities that includes:</a:t>
              </a:r>
            </a:p>
            <a:p>
              <a:pPr marL="285664" indent="-285664">
                <a:buClr>
                  <a:srgbClr val="002060"/>
                </a:buClr>
                <a:buFont typeface="Arial" panose="020B0604020202020204" pitchFamily="34" charset="0"/>
                <a:buChar char="•"/>
              </a:pPr>
              <a:r>
                <a:rPr lang="en-US" sz="1799">
                  <a:latin typeface="72 Brand Light" panose="020B0304030603020204" pitchFamily="34" charset="0"/>
                </a:rPr>
                <a:t>User management guide</a:t>
              </a:r>
            </a:p>
            <a:p>
              <a:pPr marL="285664" indent="-285664">
                <a:buClr>
                  <a:srgbClr val="002060"/>
                </a:buClr>
                <a:buFont typeface="Arial" panose="020B0604020202020204" pitchFamily="34" charset="0"/>
                <a:buChar char="•"/>
              </a:pPr>
              <a:r>
                <a:rPr lang="en-US" sz="1799">
                  <a:latin typeface="72 Brand Light" panose="020B0304030603020204" pitchFamily="34" charset="0"/>
                </a:rPr>
                <a:t>Easy to use exercises and solutions </a:t>
              </a:r>
            </a:p>
            <a:p>
              <a:pPr marL="285664" indent="-285664">
                <a:buClr>
                  <a:srgbClr val="002060"/>
                </a:buClr>
                <a:buFont typeface="Arial" panose="020B0604020202020204" pitchFamily="34" charset="0"/>
                <a:buChar char="•"/>
              </a:pPr>
              <a:r>
                <a:rPr lang="en-US" sz="1799">
                  <a:latin typeface="72 Brand Light" panose="020B0304030603020204" pitchFamily="34" charset="0"/>
                </a:rPr>
                <a:t>Quick Start Guide </a:t>
              </a:r>
            </a:p>
          </p:txBody>
        </p:sp>
      </p:grpSp>
      <p:grpSp>
        <p:nvGrpSpPr>
          <p:cNvPr id="11" name="Group 10">
            <a:extLst>
              <a:ext uri="{FF2B5EF4-FFF2-40B4-BE49-F238E27FC236}">
                <a16:creationId xmlns:a16="http://schemas.microsoft.com/office/drawing/2014/main" id="{D953BE8A-5A5E-D9F3-D04A-A5E07B3926B9}"/>
              </a:ext>
            </a:extLst>
          </p:cNvPr>
          <p:cNvGrpSpPr/>
          <p:nvPr/>
        </p:nvGrpSpPr>
        <p:grpSpPr>
          <a:xfrm>
            <a:off x="8190680" y="2325090"/>
            <a:ext cx="3628725" cy="2174805"/>
            <a:chOff x="496783" y="1282021"/>
            <a:chExt cx="7005986" cy="2087619"/>
          </a:xfrm>
        </p:grpSpPr>
        <p:sp>
          <p:nvSpPr>
            <p:cNvPr id="12" name="Rectangle: Rounded Corners 83">
              <a:extLst>
                <a:ext uri="{FF2B5EF4-FFF2-40B4-BE49-F238E27FC236}">
                  <a16:creationId xmlns:a16="http://schemas.microsoft.com/office/drawing/2014/main" id="{D8715BE2-9F68-20FF-C27C-031D1C4DB373}"/>
                </a:ext>
              </a:extLst>
            </p:cNvPr>
            <p:cNvSpPr/>
            <p:nvPr/>
          </p:nvSpPr>
          <p:spPr bwMode="gray">
            <a:xfrm>
              <a:off x="496783" y="1282021"/>
              <a:ext cx="7005986" cy="2087619"/>
            </a:xfrm>
            <a:prstGeom prst="roundRect">
              <a:avLst>
                <a:gd name="adj" fmla="val 3439"/>
              </a:avLst>
            </a:prstGeom>
            <a:solidFill>
              <a:schemeClr val="bg1"/>
            </a:solidFill>
            <a:ln w="3175">
              <a:noFill/>
            </a:ln>
            <a:effectLst>
              <a:outerShdw blurRad="151132" dist="38100" dir="18900000" algn="bl" rotWithShape="0">
                <a:prstClr val="black">
                  <a:alpha val="14000"/>
                </a:prstClr>
              </a:outerShdw>
            </a:effectLst>
          </p:spPr>
          <p:txBody>
            <a:bodyPr wrap="square" lIns="107972" tIns="107972" rIns="107972" bIns="107972" rtlCol="0" anchor="t">
              <a:noAutofit/>
            </a:bodyPr>
            <a:lstStyle/>
            <a:p>
              <a:endParaRPr lang="en-US" sz="1799">
                <a:latin typeface="72 Brand Light" panose="020B0304030603020204"/>
                <a:cs typeface="Arial" panose="020B0604020202020204" pitchFamily="34" charset="0"/>
              </a:endParaRPr>
            </a:p>
          </p:txBody>
        </p:sp>
        <p:sp>
          <p:nvSpPr>
            <p:cNvPr id="13" name="TextBox 12">
              <a:extLst>
                <a:ext uri="{FF2B5EF4-FFF2-40B4-BE49-F238E27FC236}">
                  <a16:creationId xmlns:a16="http://schemas.microsoft.com/office/drawing/2014/main" id="{B01F074F-E3D6-9F0F-9134-3F45A4C22EC8}"/>
                </a:ext>
              </a:extLst>
            </p:cNvPr>
            <p:cNvSpPr txBox="1"/>
            <p:nvPr/>
          </p:nvSpPr>
          <p:spPr>
            <a:xfrm>
              <a:off x="647300" y="1446906"/>
              <a:ext cx="6855469" cy="1328510"/>
            </a:xfrm>
            <a:prstGeom prst="rect">
              <a:avLst/>
            </a:prstGeom>
            <a:noFill/>
          </p:spPr>
          <p:txBody>
            <a:bodyPr wrap="square" lIns="0" tIns="0" rIns="0" bIns="0" rtlCol="0">
              <a:spAutoFit/>
            </a:bodyPr>
            <a:lstStyle/>
            <a:p>
              <a:pPr>
                <a:buClr>
                  <a:srgbClr val="002060"/>
                </a:buClr>
              </a:pPr>
              <a:r>
                <a:rPr lang="en-US" sz="1799">
                  <a:latin typeface="72 Brand Light" panose="020B0304030603020204" pitchFamily="34" charset="0"/>
                </a:rPr>
                <a:t>Check out the </a:t>
              </a:r>
              <a:r>
                <a:rPr lang="en-US" sz="1799" b="1">
                  <a:latin typeface="72 Brand Light" panose="020B0304030603020204" pitchFamily="34" charset="0"/>
                  <a:hlinkClick r:id="rId11"/>
                </a:rPr>
                <a:t>academic starter content on SAP Signavio</a:t>
              </a:r>
              <a:r>
                <a:rPr lang="en-US" sz="1799" b="1">
                  <a:latin typeface="72 Brand Light" panose="020B0304030603020204" pitchFamily="34" charset="0"/>
                </a:rPr>
                <a:t> </a:t>
              </a:r>
              <a:r>
                <a:rPr lang="en-US" sz="1799">
                  <a:latin typeface="72 Brand Light" panose="020B0304030603020204" pitchFamily="34" charset="0"/>
                </a:rPr>
                <a:t>Learning Hub student edition for free and get inspired on how to use SAP Signavio in the classroom </a:t>
              </a:r>
            </a:p>
          </p:txBody>
        </p:sp>
      </p:grpSp>
      <p:pic>
        <p:nvPicPr>
          <p:cNvPr id="1026" name="Picture 2">
            <a:extLst>
              <a:ext uri="{FF2B5EF4-FFF2-40B4-BE49-F238E27FC236}">
                <a16:creationId xmlns:a16="http://schemas.microsoft.com/office/drawing/2014/main" id="{E5E977F5-E4B5-2351-6F34-4E0432F2B001}"/>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2808011" y="4054163"/>
            <a:ext cx="1182106" cy="11821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B5E5959-8242-6F7D-70AE-D981CE6E0EA6}"/>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669369" y="4021950"/>
            <a:ext cx="1182106" cy="11821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64C81C5-E66D-C53E-421D-8E7BC10F9228}"/>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0532440" y="4033753"/>
            <a:ext cx="1182106" cy="11821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189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5A3D1FA5-564E-ACC5-65FB-5F6779EBB607}"/>
              </a:ext>
            </a:extLst>
          </p:cNvPr>
          <p:cNvSpPr txBox="1">
            <a:spLocks/>
          </p:cNvSpPr>
          <p:nvPr/>
        </p:nvSpPr>
        <p:spPr>
          <a:xfrm>
            <a:off x="499500" y="328919"/>
            <a:ext cx="11092208" cy="553710"/>
          </a:xfrm>
          <a:prstGeom prst="rect">
            <a:avLst/>
          </a:prstGeom>
          <a:noFill/>
        </p:spPr>
        <p:txBody>
          <a:bodyPr vert="horz" lIns="91392" tIns="45696" rIns="91392" bIns="45696" anchor="t"/>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7905">
              <a:defRPr/>
            </a:pPr>
            <a:r>
              <a:rPr lang="en-US" sz="3200">
                <a:latin typeface="72 Brand Medium" panose="020B0604030603020204" pitchFamily="34" charset="0"/>
                <a:cs typeface="72" panose="020B0503030000000003" pitchFamily="34" charset="0"/>
              </a:rPr>
              <a:t>SAP </a:t>
            </a:r>
            <a:r>
              <a:rPr lang="en-US" sz="3200" err="1">
                <a:latin typeface="72 Brand Medium" panose="020B0604030603020204" pitchFamily="34" charset="0"/>
                <a:cs typeface="72" panose="020B0503030000000003" pitchFamily="34" charset="0"/>
              </a:rPr>
              <a:t>Signavio</a:t>
            </a:r>
            <a:r>
              <a:rPr lang="en-US" sz="3200">
                <a:latin typeface="72 Brand Medium" panose="020B0604030603020204" pitchFamily="34" charset="0"/>
                <a:cs typeface="72" panose="020B0503030000000003" pitchFamily="34" charset="0"/>
              </a:rPr>
              <a:t>, Academic Edition</a:t>
            </a:r>
            <a:endParaRPr lang="en-GB" sz="3200">
              <a:latin typeface="72 Brand Medium" panose="020B0604030603020204" pitchFamily="34" charset="0"/>
              <a:cs typeface="72" panose="020B0503030000000003" pitchFamily="34" charset="0"/>
            </a:endParaRPr>
          </a:p>
        </p:txBody>
      </p:sp>
      <p:sp>
        <p:nvSpPr>
          <p:cNvPr id="11" name="TextBox 33">
            <a:extLst>
              <a:ext uri="{FF2B5EF4-FFF2-40B4-BE49-F238E27FC236}">
                <a16:creationId xmlns:a16="http://schemas.microsoft.com/office/drawing/2014/main" id="{374872EE-8260-2B51-E969-4BB0ED9D0417}"/>
              </a:ext>
            </a:extLst>
          </p:cNvPr>
          <p:cNvSpPr txBox="1"/>
          <p:nvPr/>
        </p:nvSpPr>
        <p:spPr>
          <a:xfrm>
            <a:off x="499500" y="1665073"/>
            <a:ext cx="1556709" cy="374409"/>
          </a:xfrm>
          <a:prstGeom prst="roundRect">
            <a:avLst>
              <a:gd name="adj" fmla="val 50000"/>
            </a:avLst>
          </a:prstGeom>
          <a:solidFill>
            <a:srgbClr val="DF1278"/>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b="1" kern="0">
                <a:solidFill>
                  <a:srgbClr val="FFFFFF"/>
                </a:solidFill>
                <a:latin typeface="72" panose="020B0503030000000003" pitchFamily="34" charset="0"/>
                <a:cs typeface="72" panose="020B0503030000000003" pitchFamily="34" charset="0"/>
              </a:rPr>
              <a:t>Digital Library</a:t>
            </a:r>
          </a:p>
        </p:txBody>
      </p:sp>
      <p:sp>
        <p:nvSpPr>
          <p:cNvPr id="13" name="TextBox 5">
            <a:extLst>
              <a:ext uri="{FF2B5EF4-FFF2-40B4-BE49-F238E27FC236}">
                <a16:creationId xmlns:a16="http://schemas.microsoft.com/office/drawing/2014/main" id="{BBFD008D-78C4-E00D-A38A-C7A0DC43916B}"/>
              </a:ext>
            </a:extLst>
          </p:cNvPr>
          <p:cNvSpPr txBox="1"/>
          <p:nvPr/>
        </p:nvSpPr>
        <p:spPr>
          <a:xfrm>
            <a:off x="2292483" y="1729166"/>
            <a:ext cx="4417771" cy="246221"/>
          </a:xfrm>
          <a:prstGeom prst="rect">
            <a:avLst/>
          </a:prstGeom>
          <a:noFill/>
        </p:spPr>
        <p:txBody>
          <a:bodyPr wrap="square" lIns="0" tIns="0" rIns="0" bIns="0" rtlCol="0" anchor="t">
            <a:spAutoFit/>
          </a:bodyPr>
          <a:lstStyle/>
          <a:p>
            <a:pPr marL="0" marR="0" lvl="0" indent="0" algn="l" defTabSz="913852"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solidFill>
                  <a:srgbClr val="002A86"/>
                </a:solidFill>
                <a:effectLst/>
                <a:uLnTx/>
                <a:uFillTx/>
                <a:latin typeface="72 Brand Book" panose="020B0404030603020204" pitchFamily="34" charset="0"/>
              </a:rPr>
              <a:t>Folder: </a:t>
            </a:r>
            <a:r>
              <a:rPr kumimoji="0" lang="en-US" sz="1600" u="none" strike="noStrike" kern="1200" cap="none" spc="0" normalizeH="0" baseline="0" noProof="0">
                <a:ln>
                  <a:noFill/>
                </a:ln>
                <a:solidFill>
                  <a:srgbClr val="002A86"/>
                </a:solidFill>
                <a:effectLst/>
                <a:uLnTx/>
                <a:uFillTx/>
                <a:latin typeface="72 Brand Book" panose="020B0404030603020204" pitchFamily="34" charset="0"/>
                <a:hlinkClick r:id="rId2"/>
              </a:rPr>
              <a:t>SAP </a:t>
            </a:r>
            <a:r>
              <a:rPr kumimoji="0" lang="en-US" sz="1600" u="none" strike="noStrike" kern="1200" cap="none" spc="0" normalizeH="0" baseline="0" noProof="0" err="1">
                <a:ln>
                  <a:noFill/>
                </a:ln>
                <a:solidFill>
                  <a:srgbClr val="002A86"/>
                </a:solidFill>
                <a:effectLst/>
                <a:uLnTx/>
                <a:uFillTx/>
                <a:latin typeface="72 Brand Book" panose="020B0404030603020204" pitchFamily="34" charset="0"/>
                <a:hlinkClick r:id="rId2"/>
              </a:rPr>
              <a:t>Signavio</a:t>
            </a:r>
            <a:r>
              <a:rPr kumimoji="0" lang="en-US" sz="1600" u="none" strike="noStrike" kern="1200" cap="none" spc="0" normalizeH="0" baseline="0" noProof="0">
                <a:ln>
                  <a:noFill/>
                </a:ln>
                <a:solidFill>
                  <a:srgbClr val="002A86"/>
                </a:solidFill>
                <a:effectLst/>
                <a:uLnTx/>
                <a:uFillTx/>
                <a:latin typeface="72 Brand Book" panose="020B0404030603020204" pitchFamily="34" charset="0"/>
                <a:hlinkClick r:id="rId2"/>
              </a:rPr>
              <a:t>, AE Package</a:t>
            </a:r>
            <a:endParaRPr lang="en-US" sz="1600">
              <a:solidFill>
                <a:srgbClr val="002A86"/>
              </a:solidFill>
              <a:latin typeface="72 Brand Book" panose="020B0404030603020204" pitchFamily="34" charset="0"/>
            </a:endParaRPr>
          </a:p>
        </p:txBody>
      </p:sp>
      <p:sp>
        <p:nvSpPr>
          <p:cNvPr id="15" name="Rounded Rectangle 14">
            <a:extLst>
              <a:ext uri="{FF2B5EF4-FFF2-40B4-BE49-F238E27FC236}">
                <a16:creationId xmlns:a16="http://schemas.microsoft.com/office/drawing/2014/main" id="{CACA8A01-3830-3BB5-990F-F6DC9D5BBCA8}"/>
              </a:ext>
            </a:extLst>
          </p:cNvPr>
          <p:cNvSpPr/>
          <p:nvPr/>
        </p:nvSpPr>
        <p:spPr bwMode="gray">
          <a:xfrm>
            <a:off x="849532" y="1975387"/>
            <a:ext cx="1127862" cy="161449"/>
          </a:xfrm>
          <a:prstGeom prst="roundRect">
            <a:avLst/>
          </a:prstGeom>
          <a:solidFill>
            <a:srgbClr val="FFFF00"/>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DE" sz="1200" b="0" i="0" u="none" strike="noStrike" kern="0" cap="none" spc="0" normalizeH="0" baseline="0" noProof="0">
                <a:ln>
                  <a:noFill/>
                </a:ln>
                <a:effectLst/>
                <a:uLnTx/>
                <a:uFillTx/>
                <a:latin typeface="+mn-lt"/>
                <a:ea typeface="72 Brand" pitchFamily="34" charset="-128"/>
                <a:cs typeface="72 Brand" pitchFamily="34" charset="-128"/>
              </a:rPr>
              <a:t>External links</a:t>
            </a:r>
          </a:p>
        </p:txBody>
      </p:sp>
    </p:spTree>
    <p:extLst>
      <p:ext uri="{BB962C8B-B14F-4D97-AF65-F5344CB8AC3E}">
        <p14:creationId xmlns:p14="http://schemas.microsoft.com/office/powerpoint/2010/main" val="3938149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09A68-03B9-6660-325A-11C4CB9E40A0}"/>
            </a:ext>
          </a:extLst>
        </p:cNvPr>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86BE83E3-1C3A-2D7E-1AEC-12DA24F7DFA5}"/>
              </a:ext>
            </a:extLst>
          </p:cNvPr>
          <p:cNvSpPr>
            <a:spLocks noGrp="1"/>
          </p:cNvSpPr>
          <p:nvPr>
            <p:ph type="pic" sz="quarter" idx="12"/>
          </p:nvPr>
        </p:nvSpPr>
        <p:spPr/>
        <p:txBody>
          <a:bodyPr/>
          <a:lstStyle/>
          <a:p>
            <a:endParaRPr lang="en-DE"/>
          </a:p>
        </p:txBody>
      </p:sp>
      <p:sp>
        <p:nvSpPr>
          <p:cNvPr id="3" name="Title 2">
            <a:extLst>
              <a:ext uri="{FF2B5EF4-FFF2-40B4-BE49-F238E27FC236}">
                <a16:creationId xmlns:a16="http://schemas.microsoft.com/office/drawing/2014/main" id="{73ECAC3B-7FF3-046E-F5FF-60E746E737DA}"/>
              </a:ext>
            </a:extLst>
          </p:cNvPr>
          <p:cNvSpPr>
            <a:spLocks noGrp="1"/>
          </p:cNvSpPr>
          <p:nvPr>
            <p:ph type="ctrTitle"/>
          </p:nvPr>
        </p:nvSpPr>
        <p:spPr>
          <a:xfrm>
            <a:off x="1826483" y="1407133"/>
            <a:ext cx="11182288" cy="676932"/>
          </a:xfrm>
        </p:spPr>
        <p:txBody>
          <a:bodyPr/>
          <a:lstStyle/>
          <a:p>
            <a:r>
              <a:rPr lang="en-GB" sz="4000"/>
              <a:t>Learning Hub, student edition</a:t>
            </a:r>
            <a:endParaRPr lang="en-DE" sz="4000"/>
          </a:p>
        </p:txBody>
      </p:sp>
      <p:sp>
        <p:nvSpPr>
          <p:cNvPr id="4" name="Rectangle 3">
            <a:extLst>
              <a:ext uri="{FF2B5EF4-FFF2-40B4-BE49-F238E27FC236}">
                <a16:creationId xmlns:a16="http://schemas.microsoft.com/office/drawing/2014/main" id="{E0E51796-A888-3031-A314-116DB579E707}"/>
              </a:ext>
            </a:extLst>
          </p:cNvPr>
          <p:cNvSpPr/>
          <p:nvPr/>
        </p:nvSpPr>
        <p:spPr>
          <a:xfrm>
            <a:off x="1" y="3429000"/>
            <a:ext cx="12188827" cy="3428107"/>
          </a:xfrm>
          <a:prstGeom prst="rect">
            <a:avLst/>
          </a:prstGeom>
          <a:solidFill>
            <a:srgbClr val="002A86"/>
          </a:solidFill>
          <a:ln w="12700">
            <a:noFill/>
            <a:headEnd type="none" w="med" len="med"/>
            <a:tailEnd type="none" w="med" len="med"/>
          </a:ln>
          <a:effectLst>
            <a:outerShdw blurRad="508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689" tIns="146152" rIns="182689" bIns="146152" numCol="1" spcCol="0" rtlCol="0" fromWordArt="0" anchor="ctr" anchorCtr="0" forceAA="0" compatLnSpc="1">
            <a:prstTxWarp prst="textNoShape">
              <a:avLst/>
            </a:prstTxWarp>
            <a:noAutofit/>
          </a:bodyPr>
          <a:lstStyle/>
          <a:p>
            <a:pPr algn="ctr" defTabSz="931493" fontAlgn="base">
              <a:spcBef>
                <a:spcPct val="0"/>
              </a:spcBef>
              <a:spcAft>
                <a:spcPct val="0"/>
              </a:spcAft>
            </a:pPr>
            <a:endParaRPr lang="en-US" sz="1400" kern="0">
              <a:gradFill>
                <a:gsLst>
                  <a:gs pos="0">
                    <a:srgbClr val="002A86"/>
                  </a:gs>
                  <a:gs pos="100000">
                    <a:srgbClr val="002A86"/>
                  </a:gs>
                </a:gsLst>
                <a:lin ang="2700000" scaled="1"/>
              </a:gradFill>
              <a:latin typeface="72 Brand Medium" panose="020B0504030603020204" pitchFamily="34" charset="0"/>
            </a:endParaRPr>
          </a:p>
        </p:txBody>
      </p:sp>
      <p:pic>
        <p:nvPicPr>
          <p:cNvPr id="11" name="Graphic 10">
            <a:extLst>
              <a:ext uri="{FF2B5EF4-FFF2-40B4-BE49-F238E27FC236}">
                <a16:creationId xmlns:a16="http://schemas.microsoft.com/office/drawing/2014/main" id="{3DDEDD50-2363-0D02-7679-E851CFBF07AA}"/>
              </a:ext>
            </a:extLst>
          </p:cNvPr>
          <p:cNvPicPr>
            <a:picLocks noChangeAspect="1"/>
          </p:cNvPicPr>
          <p:nvPr/>
        </p:nvPicPr>
        <p:blipFill>
          <a:blip r:embed="rId5">
            <a:extLst>
              <a:ext uri="{96DAC541-7B7A-43D3-8B79-37D633B846F1}">
                <asvg:svgBlip xmlns:asvg="http://schemas.microsoft.com/office/drawing/2016/SVG/main" r:embed="rId6"/>
              </a:ext>
            </a:extLst>
          </a:blip>
          <a:srcRect l="3222" t="-905" r="42169" b="50012"/>
          <a:stretch/>
        </p:blipFill>
        <p:spPr>
          <a:xfrm>
            <a:off x="82529" y="3505181"/>
            <a:ext cx="12042814" cy="3326534"/>
          </a:xfrm>
          <a:prstGeom prst="rect">
            <a:avLst/>
          </a:prstGeom>
        </p:spPr>
      </p:pic>
      <p:sp>
        <p:nvSpPr>
          <p:cNvPr id="2" name="TextBox 1">
            <a:extLst>
              <a:ext uri="{FF2B5EF4-FFF2-40B4-BE49-F238E27FC236}">
                <a16:creationId xmlns:a16="http://schemas.microsoft.com/office/drawing/2014/main" id="{6539DE9E-77CF-705A-91EE-EDE35C11D670}"/>
              </a:ext>
            </a:extLst>
          </p:cNvPr>
          <p:cNvSpPr txBox="1"/>
          <p:nvPr/>
        </p:nvSpPr>
        <p:spPr>
          <a:xfrm>
            <a:off x="797783" y="1405545"/>
            <a:ext cx="833113" cy="61539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GB" sz="3999" b="1" kern="0">
                <a:latin typeface="72 Brand" panose="020B0504030603020204" pitchFamily="34" charset="0"/>
                <a:ea typeface="72 Brand" pitchFamily="34" charset="-128"/>
                <a:cs typeface="72 Brand" pitchFamily="34" charset="-128"/>
              </a:rPr>
              <a:t>02</a:t>
            </a:r>
            <a:endParaRPr lang="en-DE" sz="3999" b="1" kern="0">
              <a:latin typeface="72 Brand" panose="020B0504030603020204" pitchFamily="34" charset="0"/>
              <a:ea typeface="72 Brand" pitchFamily="34" charset="-128"/>
              <a:cs typeface="72 Brand" pitchFamily="34" charset="-128"/>
            </a:endParaRPr>
          </a:p>
        </p:txBody>
      </p:sp>
    </p:spTree>
    <p:custDataLst>
      <p:custData r:id="rId1"/>
      <p:custData r:id="rId2"/>
    </p:custDataLst>
    <p:extLst>
      <p:ext uri="{BB962C8B-B14F-4D97-AF65-F5344CB8AC3E}">
        <p14:creationId xmlns:p14="http://schemas.microsoft.com/office/powerpoint/2010/main" val="1143052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83DF2-D7F4-C571-A66B-0FA87EA0E73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0E694BD-D801-3A57-D29F-08D1B1A016D0}"/>
              </a:ext>
            </a:extLst>
          </p:cNvPr>
          <p:cNvSpPr/>
          <p:nvPr/>
        </p:nvSpPr>
        <p:spPr>
          <a:xfrm>
            <a:off x="-46231" y="0"/>
            <a:ext cx="732031" cy="6858000"/>
          </a:xfrm>
          <a:prstGeom prst="rect">
            <a:avLst/>
          </a:prstGeom>
          <a:solidFill>
            <a:srgbClr val="E2D8FF"/>
          </a:solidFill>
          <a:ln>
            <a:noFill/>
          </a:ln>
        </p:spPr>
        <p:txBody>
          <a:bodyPr/>
          <a:lstStyle/>
          <a:p>
            <a:pPr defTabSz="609630">
              <a:defRPr/>
            </a:pPr>
            <a:endParaRPr lang="en-US" sz="1200">
              <a:solidFill>
                <a:prstClr val="black"/>
              </a:solidFill>
              <a:latin typeface="Calibri"/>
            </a:endParaRPr>
          </a:p>
        </p:txBody>
      </p:sp>
      <p:sp>
        <p:nvSpPr>
          <p:cNvPr id="23" name="TextBox 3">
            <a:extLst>
              <a:ext uri="{FF2B5EF4-FFF2-40B4-BE49-F238E27FC236}">
                <a16:creationId xmlns:a16="http://schemas.microsoft.com/office/drawing/2014/main" id="{CF72BC76-98F3-F071-0454-E523110C576E}"/>
              </a:ext>
            </a:extLst>
          </p:cNvPr>
          <p:cNvSpPr txBox="1"/>
          <p:nvPr/>
        </p:nvSpPr>
        <p:spPr>
          <a:xfrm>
            <a:off x="959372" y="381000"/>
            <a:ext cx="10802322" cy="562846"/>
          </a:xfrm>
          <a:prstGeom prst="rect">
            <a:avLst/>
          </a:prstGeom>
        </p:spPr>
        <p:txBody>
          <a:bodyPr wrap="square" lIns="0" tIns="0" rIns="0" bIns="0" rtlCol="0" anchor="t">
            <a:spAutoFit/>
          </a:bodyPr>
          <a:lstStyle/>
          <a:p>
            <a:pPr defTabSz="609630">
              <a:lnSpc>
                <a:spcPts val="4800"/>
              </a:lnSpc>
              <a:defRPr/>
            </a:pPr>
            <a:r>
              <a:rPr lang="en-US" sz="3467" spc="-27" dirty="0">
                <a:solidFill>
                  <a:srgbClr val="002060"/>
                </a:solidFill>
                <a:latin typeface="72 Brand Medium"/>
                <a:cs typeface="72"/>
                <a:sym typeface="72 Brand Bold"/>
              </a:rPr>
              <a:t>Assets for SAP Learning Hub, student edition </a:t>
            </a:r>
          </a:p>
        </p:txBody>
      </p:sp>
      <p:sp>
        <p:nvSpPr>
          <p:cNvPr id="28" name="TextBox 27">
            <a:extLst>
              <a:ext uri="{FF2B5EF4-FFF2-40B4-BE49-F238E27FC236}">
                <a16:creationId xmlns:a16="http://schemas.microsoft.com/office/drawing/2014/main" id="{F525FF2E-0FC4-50D2-8363-B18C1F4702F7}"/>
              </a:ext>
            </a:extLst>
          </p:cNvPr>
          <p:cNvSpPr txBox="1"/>
          <p:nvPr/>
        </p:nvSpPr>
        <p:spPr>
          <a:xfrm>
            <a:off x="959372" y="1423485"/>
            <a:ext cx="10673829" cy="5370637"/>
          </a:xfrm>
          <a:prstGeom prst="rect">
            <a:avLst/>
          </a:prstGeom>
          <a:noFill/>
        </p:spPr>
        <p:txBody>
          <a:bodyPr wrap="square" lIns="0" tIns="0" rIns="0" bIns="0" rtlCol="0">
            <a:spAutoFit/>
          </a:bodyPr>
          <a:lstStyle/>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3"/>
              </a:rPr>
              <a:t>Presentation Slides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a:solidFill>
                  <a:srgbClr val="1C0C6E"/>
                </a:solidFill>
                <a:latin typeface="72 Brand" panose="020B0504030603020204" pitchFamily="34" charset="0"/>
                <a:ea typeface="72 Brand" pitchFamily="34" charset="-128"/>
                <a:cs typeface="72 Brand" pitchFamily="34" charset="-128"/>
              </a:rPr>
              <a:t>For deeper dives or on-screen looping content</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4"/>
              </a:rPr>
              <a:t>Roll-up Banner (Print-ready)</a:t>
            </a:r>
            <a:r>
              <a:rPr lang="en-US" sz="1700" kern="0">
                <a:solidFill>
                  <a:srgbClr val="1C0C6E"/>
                </a:solidFill>
                <a:latin typeface="72 Brand" panose="020B0504030603020204" pitchFamily="34" charset="0"/>
                <a:ea typeface="72 Brand" pitchFamily="34" charset="-128"/>
                <a:cs typeface="72 Brand" pitchFamily="34" charset="-128"/>
              </a:rPr>
              <a:t>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a:solidFill>
                  <a:srgbClr val="1C0C6E"/>
                </a:solidFill>
                <a:latin typeface="72 Brand" panose="020B0504030603020204" pitchFamily="34" charset="0"/>
                <a:ea typeface="72 Brand" pitchFamily="34" charset="-128"/>
                <a:cs typeface="72 Brand" pitchFamily="34" charset="-128"/>
              </a:rPr>
              <a:t>Branded vertical banner for booth display</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5"/>
              </a:rPr>
              <a:t>Infographic</a:t>
            </a:r>
            <a:r>
              <a:rPr lang="en-US" sz="1700" kern="0">
                <a:solidFill>
                  <a:srgbClr val="1C0C6E"/>
                </a:solidFill>
                <a:latin typeface="72 Brand" panose="020B0504030603020204" pitchFamily="34" charset="0"/>
                <a:ea typeface="72 Brand" pitchFamily="34" charset="-128"/>
                <a:cs typeface="72 Brand" pitchFamily="34" charset="-128"/>
              </a:rPr>
              <a:t>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a:solidFill>
                  <a:srgbClr val="1C0C6E"/>
                </a:solidFill>
                <a:latin typeface="72 Brand" panose="020B0504030603020204" pitchFamily="34" charset="0"/>
                <a:ea typeface="72 Brand" pitchFamily="34" charset="-128"/>
                <a:cs typeface="72 Brand" pitchFamily="34" charset="-128"/>
              </a:rPr>
              <a:t>Visual overview of SAP Learning Hub, student edition benefits and features for lecturers</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6"/>
              </a:rPr>
              <a:t>Wall Posters</a:t>
            </a:r>
            <a:r>
              <a:rPr lang="en-US" sz="1700" kern="0">
                <a:solidFill>
                  <a:srgbClr val="1C0C6E"/>
                </a:solidFill>
                <a:latin typeface="72 Brand" panose="020B0504030603020204" pitchFamily="34" charset="0"/>
                <a:ea typeface="72 Brand" pitchFamily="34" charset="-128"/>
                <a:cs typeface="72 Brand" pitchFamily="34" charset="-128"/>
              </a:rPr>
              <a:t>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a:solidFill>
                  <a:srgbClr val="1C0C6E"/>
                </a:solidFill>
                <a:latin typeface="72 Brand" panose="020B0504030603020204" pitchFamily="34" charset="0"/>
                <a:ea typeface="72 Brand" pitchFamily="34" charset="-128"/>
                <a:cs typeface="72 Brand" pitchFamily="34" charset="-128"/>
              </a:rPr>
              <a:t>Designed for visual impact and quick attention catcher</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hlinkClick r:id="rId7"/>
              </a:rPr>
              <a:t>Academic Starter Content </a:t>
            </a: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All the academic lessons in one place</a:t>
            </a:r>
            <a:endPar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endParaRP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hlinkClick r:id="rId8"/>
              </a:rPr>
              <a:t>Connect &amp; Exchange Corner on SAP Community</a:t>
            </a: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rPr>
              <a:t> 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For exchange and best practice sharing</a:t>
            </a:r>
            <a:endParaRPr lang="en-US" sz="1700" kern="0">
              <a:solidFill>
                <a:srgbClr val="1C0C6E"/>
              </a:solidFill>
              <a:latin typeface="72 Brand" panose="020B0504030603020204" pitchFamily="34" charset="0"/>
              <a:ea typeface="72 Brand" pitchFamily="34" charset="-128"/>
              <a:cs typeface="72 Brand" pitchFamily="34" charset="-128"/>
            </a:endParaRP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9"/>
              </a:rPr>
              <a:t>SAP News Center Article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U</a:t>
            </a:r>
            <a:r>
              <a:rPr lang="en-US" sz="1700" kern="0">
                <a:solidFill>
                  <a:srgbClr val="1C0C6E"/>
                </a:solidFill>
                <a:latin typeface="72 Brand" panose="020B0504030603020204" pitchFamily="34" charset="0"/>
                <a:ea typeface="72 Brand" pitchFamily="34" charset="-128"/>
                <a:cs typeface="72 Brand" pitchFamily="34" charset="-128"/>
              </a:rPr>
              <a:t>se as a credibility booster or additional material to read for interested faculty</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10"/>
              </a:rPr>
              <a:t>Katharina’s Social Media Post</a:t>
            </a:r>
            <a:r>
              <a:rPr lang="en-US" sz="1700" b="1" kern="0">
                <a:solidFill>
                  <a:srgbClr val="1C0C6E"/>
                </a:solidFill>
                <a:latin typeface="72 Brand" panose="020B0504030603020204" pitchFamily="34" charset="0"/>
                <a:ea typeface="72 Brand" pitchFamily="34" charset="-128"/>
                <a:cs typeface="72 Brand" pitchFamily="34" charset="-128"/>
              </a:rPr>
              <a:t> </a:t>
            </a: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Refer to it in case faculty wants to engage on social</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hlinkClick r:id="rId11"/>
              </a:rPr>
              <a:t>General FAQs </a:t>
            </a: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rPr>
              <a:t> 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Here you find frequently asked questions along with their corresponding answers</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hlinkClick r:id="rId12"/>
              </a:rPr>
              <a:t>Onboarding videos</a:t>
            </a: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rPr>
              <a:t>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Find bite-sized videos to get familiarized with the key features of the offering</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sym typeface="Wingdings" pitchFamily="2" charset="2"/>
                <a:hlinkClick r:id="rId13"/>
              </a:rPr>
              <a:t>Introductory video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T</a:t>
            </a:r>
            <a:r>
              <a:rPr lang="en-US" sz="1700" kern="0">
                <a:solidFill>
                  <a:srgbClr val="1C0C6E"/>
                </a:solidFill>
                <a:latin typeface="72 Brand" panose="020B0504030603020204" pitchFamily="34" charset="0"/>
                <a:ea typeface="72 Brand" pitchFamily="34" charset="-128"/>
                <a:cs typeface="72 Brand" pitchFamily="34" charset="-128"/>
              </a:rPr>
              <a:t>argeted at lecturers to provide context and spark interest</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14"/>
              </a:rPr>
              <a:t>How to register</a:t>
            </a:r>
            <a:r>
              <a:rPr lang="en-US" sz="1700" kern="0">
                <a:solidFill>
                  <a:srgbClr val="1C0C6E"/>
                </a:solidFill>
                <a:latin typeface="72 Brand" panose="020B0504030603020204" pitchFamily="34" charset="0"/>
                <a:ea typeface="72 Brand" pitchFamily="34" charset="-128"/>
                <a:cs typeface="72 Brand" pitchFamily="34" charset="-128"/>
              </a:rPr>
              <a:t>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Guide on how to register </a:t>
            </a:r>
            <a:r>
              <a:rPr lang="en-US" sz="1700" kern="0">
                <a:solidFill>
                  <a:srgbClr val="1C0C6E"/>
                </a:solidFill>
                <a:latin typeface="72 Brand" panose="020B0504030603020204" pitchFamily="34" charset="0"/>
                <a:ea typeface="72 Brand" pitchFamily="34" charset="-128"/>
                <a:cs typeface="72 Brand" pitchFamily="34" charset="-128"/>
              </a:rPr>
              <a:t>and get started immediately</a:t>
            </a:r>
          </a:p>
          <a:p>
            <a:pPr marL="304815" indent="-304815" defTabSz="1088540" fontAlgn="base">
              <a:spcBef>
                <a:spcPct val="50000"/>
              </a:spcBef>
              <a:spcAft>
                <a:spcPct val="0"/>
              </a:spcAft>
              <a:buClr>
                <a:srgbClr val="B894FF"/>
              </a:buClr>
              <a:buSzPct val="100000"/>
              <a:buFont typeface="Arial" panose="020B0604020202020204" pitchFamily="34" charset="0"/>
              <a:buChar char="•"/>
              <a:defRPr/>
            </a:pPr>
            <a:r>
              <a:rPr lang="en-US" sz="1700" b="1" kern="0">
                <a:solidFill>
                  <a:srgbClr val="1C0C6E"/>
                </a:solidFill>
                <a:latin typeface="72 Brand" panose="020B0504030603020204" pitchFamily="34" charset="0"/>
                <a:ea typeface="72 Brand" pitchFamily="34" charset="-128"/>
                <a:cs typeface="72 Brand" pitchFamily="34" charset="-128"/>
                <a:hlinkClick r:id="rId15"/>
              </a:rPr>
              <a:t>Student-directed assets </a:t>
            </a:r>
            <a:r>
              <a:rPr lang="en-US" sz="1700" kern="0">
                <a:solidFill>
                  <a:srgbClr val="1C0C6E"/>
                </a:solidFill>
                <a:latin typeface="72 Brand" panose="020B0504030603020204" pitchFamily="34" charset="0"/>
                <a:ea typeface="72 Brand" pitchFamily="34" charset="-128"/>
                <a:cs typeface="72 Brand" pitchFamily="34" charset="-128"/>
                <a:sym typeface="Wingdings" pitchFamily="2" charset="2"/>
              </a:rPr>
              <a:t> Assets directed at students</a:t>
            </a:r>
            <a:endParaRPr lang="en-US" sz="1700" kern="0">
              <a:solidFill>
                <a:srgbClr val="1C0C6E"/>
              </a:solidFill>
              <a:latin typeface="72 Brand" panose="020B0504030603020204" pitchFamily="34" charset="0"/>
              <a:ea typeface="72 Brand" pitchFamily="34" charset="-128"/>
              <a:cs typeface="72 Brand" pitchFamily="34" charset="-128"/>
            </a:endParaRPr>
          </a:p>
          <a:p>
            <a:pPr marL="304815" indent="-304815" defTabSz="1088540" fontAlgn="base">
              <a:spcBef>
                <a:spcPct val="50000"/>
              </a:spcBef>
              <a:spcAft>
                <a:spcPct val="0"/>
              </a:spcAft>
              <a:buClr>
                <a:srgbClr val="B894FF"/>
              </a:buClr>
              <a:buSzPct val="100000"/>
              <a:buFont typeface="Arial" panose="020B0604020202020204" pitchFamily="34" charset="0"/>
              <a:buChar char="•"/>
              <a:defRPr/>
            </a:pPr>
            <a:endParaRPr lang="en-US" sz="1733" kern="0">
              <a:solidFill>
                <a:srgbClr val="1C0C6E"/>
              </a:solidFill>
              <a:latin typeface="72 Brand" panose="020B0504030603020204" pitchFamily="34" charset="0"/>
              <a:ea typeface="72 Brand" pitchFamily="34" charset="-128"/>
              <a:cs typeface="72 Brand" pitchFamily="34" charset="-128"/>
              <a:sym typeface="Wingdings" pitchFamily="2" charset="2"/>
            </a:endParaRPr>
          </a:p>
        </p:txBody>
      </p:sp>
    </p:spTree>
    <p:extLst>
      <p:ext uri="{BB962C8B-B14F-4D97-AF65-F5344CB8AC3E}">
        <p14:creationId xmlns:p14="http://schemas.microsoft.com/office/powerpoint/2010/main" val="476931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7E5A6-C65F-5609-0630-CCD7BFDCA5CC}"/>
            </a:ext>
          </a:extLst>
        </p:cNvPr>
        <p:cNvGrpSpPr/>
        <p:nvPr/>
      </p:nvGrpSpPr>
      <p:grpSpPr>
        <a:xfrm>
          <a:off x="0" y="0"/>
          <a:ext cx="0" cy="0"/>
          <a:chOff x="0" y="0"/>
          <a:chExt cx="0" cy="0"/>
        </a:xfrm>
      </p:grpSpPr>
      <p:sp>
        <p:nvSpPr>
          <p:cNvPr id="67" name="Title 2">
            <a:extLst>
              <a:ext uri="{FF2B5EF4-FFF2-40B4-BE49-F238E27FC236}">
                <a16:creationId xmlns:a16="http://schemas.microsoft.com/office/drawing/2014/main" id="{FA28B5A4-8F0C-4656-DDFF-C90A9C2C771D}"/>
              </a:ext>
            </a:extLst>
          </p:cNvPr>
          <p:cNvSpPr>
            <a:spLocks noGrp="1"/>
          </p:cNvSpPr>
          <p:nvPr>
            <p:ph type="title"/>
          </p:nvPr>
        </p:nvSpPr>
        <p:spPr>
          <a:xfrm>
            <a:off x="503870" y="504000"/>
            <a:ext cx="7433341" cy="738664"/>
          </a:xfrm>
        </p:spPr>
        <p:txBody>
          <a:bodyPr/>
          <a:lstStyle/>
          <a:p>
            <a:r>
              <a:rPr lang="en-US" b="0">
                <a:latin typeface="72 Brand Medium" panose="020B0504030603020204" pitchFamily="34" charset="0"/>
              </a:rPr>
              <a:t>Suggested Course</a:t>
            </a:r>
            <a:br>
              <a:rPr lang="en-US" b="0">
                <a:latin typeface="72 Brand Medium" panose="020B0504030603020204" pitchFamily="34" charset="0"/>
              </a:rPr>
            </a:br>
            <a:r>
              <a:rPr lang="en-US" b="0">
                <a:latin typeface="72 Brand Medium" panose="020B0504030603020204" pitchFamily="34" charset="0"/>
              </a:rPr>
              <a:t> </a:t>
            </a:r>
            <a:r>
              <a:rPr lang="en-US" sz="2000" b="0">
                <a:latin typeface="72 Brand Medium" panose="020B0504030603020204" pitchFamily="34" charset="0"/>
              </a:rPr>
              <a:t>End-to-End Business Process for SAP Business Suite</a:t>
            </a:r>
            <a:endParaRPr lang="en-US" b="0">
              <a:latin typeface="72 Brand Medium" panose="020B0504030603020204" pitchFamily="34" charset="0"/>
            </a:endParaRPr>
          </a:p>
        </p:txBody>
      </p:sp>
      <p:sp>
        <p:nvSpPr>
          <p:cNvPr id="6" name="Rectangle 5">
            <a:extLst>
              <a:ext uri="{FF2B5EF4-FFF2-40B4-BE49-F238E27FC236}">
                <a16:creationId xmlns:a16="http://schemas.microsoft.com/office/drawing/2014/main" id="{92533469-B9D6-F75A-21B6-DADC82D1CFEB}"/>
              </a:ext>
            </a:extLst>
          </p:cNvPr>
          <p:cNvSpPr/>
          <p:nvPr/>
        </p:nvSpPr>
        <p:spPr bwMode="gray">
          <a:xfrm>
            <a:off x="8348353" y="0"/>
            <a:ext cx="3843647" cy="6858000"/>
          </a:xfrm>
          <a:prstGeom prst="rect">
            <a:avLst/>
          </a:prstGeom>
          <a:solidFill>
            <a:srgbClr val="E2D8FF"/>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3" name="TextBox 28">
            <a:extLst>
              <a:ext uri="{FF2B5EF4-FFF2-40B4-BE49-F238E27FC236}">
                <a16:creationId xmlns:a16="http://schemas.microsoft.com/office/drawing/2014/main" id="{D041C032-0385-A10E-57F5-F9802D8AE590}"/>
              </a:ext>
            </a:extLst>
          </p:cNvPr>
          <p:cNvSpPr txBox="1"/>
          <p:nvPr/>
        </p:nvSpPr>
        <p:spPr>
          <a:xfrm>
            <a:off x="8348353" y="504000"/>
            <a:ext cx="3693592" cy="369546"/>
          </a:xfrm>
          <a:prstGeom prst="rect">
            <a:avLst/>
          </a:prstGeom>
          <a:noFill/>
        </p:spPr>
        <p:txBody>
          <a:bodyPr wrap="square" lIns="0" tIns="0" rIns="0" bIns="0" rtlCol="0" anchor="t">
            <a:spAutoFit/>
          </a:bodyPr>
          <a:lstStyle/>
          <a:p>
            <a:pPr algn="ctr" defTabSz="1088449" fontAlgn="base">
              <a:spcBef>
                <a:spcPct val="50000"/>
              </a:spcBef>
              <a:spcAft>
                <a:spcPct val="0"/>
              </a:spcAft>
              <a:buClr>
                <a:srgbClr val="000000"/>
              </a:buClr>
              <a:buSzPct val="100000"/>
              <a:defRPr/>
            </a:pPr>
            <a:r>
              <a:rPr lang="en-US" sz="2400" b="1" kern="0">
                <a:latin typeface="72 Brand"/>
                <a:ea typeface="72 Brand"/>
                <a:cs typeface="72 Brand" pitchFamily="34" charset="-128"/>
              </a:rPr>
              <a:t>Links</a:t>
            </a:r>
            <a:endParaRPr lang="en-US" sz="1600" kern="0">
              <a:solidFill>
                <a:srgbClr val="321D8D"/>
              </a:solidFill>
              <a:latin typeface="72 Brand"/>
              <a:ea typeface="72 Brand"/>
            </a:endParaRPr>
          </a:p>
        </p:txBody>
      </p:sp>
      <p:sp>
        <p:nvSpPr>
          <p:cNvPr id="2" name="TextBox 1">
            <a:extLst>
              <a:ext uri="{FF2B5EF4-FFF2-40B4-BE49-F238E27FC236}">
                <a16:creationId xmlns:a16="http://schemas.microsoft.com/office/drawing/2014/main" id="{A67BEBEE-7B5B-DD5A-73AA-03C501679BDD}"/>
              </a:ext>
            </a:extLst>
          </p:cNvPr>
          <p:cNvSpPr txBox="1"/>
          <p:nvPr/>
        </p:nvSpPr>
        <p:spPr>
          <a:xfrm>
            <a:off x="592176" y="1506519"/>
            <a:ext cx="7256727" cy="5124480"/>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US" sz="1800" b="1" kern="0" dirty="0">
                <a:latin typeface="72 Brand" panose="020B0504030603020204" pitchFamily="34" charset="0"/>
                <a:ea typeface="72 Brand" pitchFamily="34" charset="-128"/>
                <a:cs typeface="72 Brand" pitchFamily="34" charset="-128"/>
              </a:rPr>
              <a:t>Audience:</a:t>
            </a:r>
          </a:p>
          <a:p>
            <a:pPr algn="l" fontAlgn="base">
              <a:spcBef>
                <a:spcPct val="50000"/>
              </a:spcBef>
              <a:spcAft>
                <a:spcPct val="0"/>
              </a:spcAft>
              <a:buClr>
                <a:schemeClr val="tx1"/>
              </a:buClr>
              <a:buSzPct val="100000"/>
            </a:pPr>
            <a:r>
              <a:rPr lang="en-US" kern="0" dirty="0">
                <a:latin typeface="72 Brand" panose="020B0504030603020204" pitchFamily="34" charset="0"/>
                <a:ea typeface="72 Brand" pitchFamily="34" charset="-128"/>
                <a:cs typeface="72 Brand" pitchFamily="34" charset="-128"/>
              </a:rPr>
              <a:t>Business / Business Information Systems lecturers teaching core business processes.  Lecturers already use Global Bike, </a:t>
            </a:r>
            <a:r>
              <a:rPr lang="en-US" kern="0" dirty="0" err="1">
                <a:latin typeface="72 Brand" panose="020B0504030603020204" pitchFamily="34" charset="0"/>
                <a:ea typeface="72 Brand" pitchFamily="34" charset="-128"/>
                <a:cs typeface="72 Brand" pitchFamily="34" charset="-128"/>
              </a:rPr>
              <a:t>ERPsim</a:t>
            </a:r>
            <a:r>
              <a:rPr lang="en-US" kern="0" dirty="0">
                <a:latin typeface="72 Brand" panose="020B0504030603020204" pitchFamily="34" charset="0"/>
                <a:ea typeface="72 Brand" pitchFamily="34" charset="-128"/>
                <a:cs typeface="72 Brand" pitchFamily="34" charset="-128"/>
              </a:rPr>
              <a:t> or other ERP curriculum.</a:t>
            </a:r>
          </a:p>
          <a:p>
            <a:pPr algn="l" fontAlgn="base">
              <a:spcBef>
                <a:spcPct val="50000"/>
              </a:spcBef>
              <a:spcAft>
                <a:spcPct val="0"/>
              </a:spcAft>
              <a:buClr>
                <a:schemeClr val="tx1"/>
              </a:buClr>
              <a:buSzPct val="100000"/>
            </a:pPr>
            <a:r>
              <a:rPr lang="en-US" sz="1800" b="1" kern="0" dirty="0">
                <a:latin typeface="72 Brand" panose="020B0504030603020204" pitchFamily="34" charset="0"/>
                <a:ea typeface="72 Brand" pitchFamily="34" charset="-128"/>
                <a:cs typeface="72 Brand" pitchFamily="34" charset="-128"/>
              </a:rPr>
              <a:t>Opportunity for Q4 2025:</a:t>
            </a:r>
          </a:p>
          <a:p>
            <a:pPr algn="l" fontAlgn="base">
              <a:spcBef>
                <a:spcPct val="50000"/>
              </a:spcBef>
              <a:spcAft>
                <a:spcPct val="0"/>
              </a:spcAft>
              <a:buClr>
                <a:schemeClr val="tx1"/>
              </a:buClr>
              <a:buSzPct val="100000"/>
            </a:pPr>
            <a:r>
              <a:rPr lang="en-US" sz="1800" kern="0" dirty="0">
                <a:latin typeface="72 Brand" panose="020B0504030603020204" pitchFamily="34" charset="0"/>
                <a:ea typeface="72 Brand" pitchFamily="34" charset="-128"/>
                <a:cs typeface="72 Brand" pitchFamily="34" charset="-128"/>
              </a:rPr>
              <a:t>Complete one unit’s hands-on exercises; messaging is that you’ve seen on-prem business process, now test drive one key process in SAP S/4HANA Cloud Public Edition. Cho</a:t>
            </a:r>
            <a:endParaRPr lang="en-US" kern="0" dirty="0">
              <a:latin typeface="72 Brand" panose="020B0504030603020204" pitchFamily="34" charset="0"/>
              <a:ea typeface="72 Brand" pitchFamily="34" charset="-128"/>
              <a:cs typeface="72 Brand" pitchFamily="34" charset="-128"/>
            </a:endParaRPr>
          </a:p>
          <a:p>
            <a:pPr algn="l" fontAlgn="base">
              <a:spcBef>
                <a:spcPct val="50000"/>
              </a:spcBef>
              <a:spcAft>
                <a:spcPct val="0"/>
              </a:spcAft>
              <a:buClr>
                <a:schemeClr val="tx1"/>
              </a:buClr>
              <a:buSzPct val="100000"/>
            </a:pPr>
            <a:r>
              <a:rPr lang="en-US" sz="1800" b="1" kern="0" dirty="0">
                <a:latin typeface="72 Brand" panose="020B0504030603020204" pitchFamily="34" charset="0"/>
                <a:ea typeface="72 Brand" pitchFamily="34" charset="-128"/>
                <a:cs typeface="72 Brand" pitchFamily="34" charset="-128"/>
              </a:rPr>
              <a:t>Long-term opportunity:</a:t>
            </a:r>
          </a:p>
          <a:p>
            <a:pPr algn="l" fontAlgn="base">
              <a:spcBef>
                <a:spcPct val="50000"/>
              </a:spcBef>
              <a:spcAft>
                <a:spcPct val="0"/>
              </a:spcAft>
              <a:buClr>
                <a:schemeClr val="tx1"/>
              </a:buClr>
              <a:buSzPct val="100000"/>
            </a:pPr>
            <a:r>
              <a:rPr lang="en-US" kern="0" dirty="0">
                <a:latin typeface="72 Brand" panose="020B0504030603020204" pitchFamily="34" charset="0"/>
                <a:ea typeface="72 Brand" pitchFamily="34" charset="-128"/>
                <a:cs typeface="72 Brand" pitchFamily="34" charset="-128"/>
              </a:rPr>
              <a:t>Tackle the full course, practice system access and certification as follow-on to ERP learning happening in the classroom</a:t>
            </a:r>
          </a:p>
          <a:p>
            <a:pPr algn="l" fontAlgn="base">
              <a:spcBef>
                <a:spcPct val="50000"/>
              </a:spcBef>
              <a:spcAft>
                <a:spcPct val="0"/>
              </a:spcAft>
              <a:buClr>
                <a:schemeClr val="tx1"/>
              </a:buClr>
              <a:buSzPct val="100000"/>
            </a:pPr>
            <a:r>
              <a:rPr lang="en-US" sz="1800" b="1" kern="0" dirty="0">
                <a:latin typeface="72 Brand" panose="020B0504030603020204" pitchFamily="34" charset="0"/>
                <a:ea typeface="72 Brand" pitchFamily="34" charset="-128"/>
                <a:cs typeface="72 Brand" pitchFamily="34" charset="-128"/>
              </a:rPr>
              <a:t>Get </a:t>
            </a:r>
            <a:r>
              <a:rPr lang="en-US" b="1" kern="0" dirty="0">
                <a:latin typeface="72 Brand" panose="020B0504030603020204" pitchFamily="34" charset="0"/>
                <a:ea typeface="72 Brand" pitchFamily="34" charset="-128"/>
                <a:cs typeface="72 Brand" pitchFamily="34" charset="-128"/>
              </a:rPr>
              <a:t>started:</a:t>
            </a:r>
          </a:p>
          <a:p>
            <a:pPr algn="l" fontAlgn="base">
              <a:spcBef>
                <a:spcPct val="50000"/>
              </a:spcBef>
              <a:spcAft>
                <a:spcPct val="0"/>
              </a:spcAft>
              <a:buClr>
                <a:schemeClr val="tx1"/>
              </a:buClr>
              <a:buSzPct val="100000"/>
            </a:pPr>
            <a:r>
              <a:rPr lang="en-US" sz="1800" kern="0" dirty="0">
                <a:latin typeface="72 Brand" panose="020B0504030603020204" pitchFamily="34" charset="0"/>
                <a:ea typeface="72 Brand" pitchFamily="34" charset="-128"/>
                <a:cs typeface="72 Brand" pitchFamily="34" charset="-128"/>
              </a:rPr>
              <a:t>Start the learning journey (link on right), choose the one business process that fits the class / student interest, subscribe to the practice system and get familiar with the relevant exercises</a:t>
            </a:r>
          </a:p>
        </p:txBody>
      </p:sp>
      <p:pic>
        <p:nvPicPr>
          <p:cNvPr id="4" name="Picture 3">
            <a:hlinkClick r:id="rId3"/>
            <a:extLst>
              <a:ext uri="{FF2B5EF4-FFF2-40B4-BE49-F238E27FC236}">
                <a16:creationId xmlns:a16="http://schemas.microsoft.com/office/drawing/2014/main" id="{946F7D6F-9CF6-EF31-9F83-7CD1C718F6C1}"/>
              </a:ext>
            </a:extLst>
          </p:cNvPr>
          <p:cNvPicPr>
            <a:picLocks noChangeAspect="1"/>
          </p:cNvPicPr>
          <p:nvPr/>
        </p:nvPicPr>
        <p:blipFill>
          <a:blip r:embed="rId4"/>
          <a:stretch>
            <a:fillRect/>
          </a:stretch>
        </p:blipFill>
        <p:spPr>
          <a:xfrm>
            <a:off x="8649856" y="3321426"/>
            <a:ext cx="3105466" cy="782221"/>
          </a:xfrm>
          <a:prstGeom prst="rect">
            <a:avLst/>
          </a:prstGeom>
        </p:spPr>
      </p:pic>
      <p:pic>
        <p:nvPicPr>
          <p:cNvPr id="5" name="Picture 4">
            <a:extLst>
              <a:ext uri="{FF2B5EF4-FFF2-40B4-BE49-F238E27FC236}">
                <a16:creationId xmlns:a16="http://schemas.microsoft.com/office/drawing/2014/main" id="{662BC7BB-9968-0477-528A-C39D4F87E298}"/>
              </a:ext>
            </a:extLst>
          </p:cNvPr>
          <p:cNvPicPr>
            <a:picLocks noChangeAspect="1"/>
          </p:cNvPicPr>
          <p:nvPr/>
        </p:nvPicPr>
        <p:blipFill>
          <a:blip r:embed="rId5"/>
          <a:stretch>
            <a:fillRect/>
          </a:stretch>
        </p:blipFill>
        <p:spPr>
          <a:xfrm>
            <a:off x="8578140" y="1309300"/>
            <a:ext cx="3234018" cy="1431978"/>
          </a:xfrm>
          <a:prstGeom prst="rect">
            <a:avLst/>
          </a:prstGeom>
        </p:spPr>
      </p:pic>
      <p:sp>
        <p:nvSpPr>
          <p:cNvPr id="7" name="TextBox 28">
            <a:extLst>
              <a:ext uri="{FF2B5EF4-FFF2-40B4-BE49-F238E27FC236}">
                <a16:creationId xmlns:a16="http://schemas.microsoft.com/office/drawing/2014/main" id="{868F9E06-D8CF-DCAF-0B4E-869A5EEE508F}"/>
              </a:ext>
            </a:extLst>
          </p:cNvPr>
          <p:cNvSpPr txBox="1"/>
          <p:nvPr/>
        </p:nvSpPr>
        <p:spPr>
          <a:xfrm>
            <a:off x="9144000" y="4938228"/>
            <a:ext cx="2481006" cy="1692771"/>
          </a:xfrm>
          <a:prstGeom prst="rect">
            <a:avLst/>
          </a:prstGeom>
          <a:noFill/>
        </p:spPr>
        <p:txBody>
          <a:bodyPr wrap="square" lIns="0" tIns="0" rIns="0" bIns="0" rtlCol="0" anchor="t">
            <a:spAutoFit/>
          </a:bodyPr>
          <a:lstStyle/>
          <a:p>
            <a:pPr defTabSz="1088449" fontAlgn="base">
              <a:spcBef>
                <a:spcPct val="50000"/>
              </a:spcBef>
              <a:spcAft>
                <a:spcPct val="0"/>
              </a:spcAft>
              <a:buClr>
                <a:srgbClr val="000000"/>
              </a:buClr>
              <a:buSzPct val="100000"/>
              <a:defRPr/>
            </a:pPr>
            <a:r>
              <a:rPr lang="en-US" sz="2000" b="1" kern="0">
                <a:latin typeface="72 Brand"/>
                <a:ea typeface="72 Brand"/>
              </a:rPr>
              <a:t>4 - Accounting</a:t>
            </a:r>
          </a:p>
          <a:p>
            <a:pPr defTabSz="1088449" fontAlgn="base">
              <a:spcBef>
                <a:spcPct val="50000"/>
              </a:spcBef>
              <a:spcAft>
                <a:spcPct val="0"/>
              </a:spcAft>
              <a:buClr>
                <a:srgbClr val="000000"/>
              </a:buClr>
              <a:buSzPct val="100000"/>
              <a:defRPr/>
            </a:pPr>
            <a:r>
              <a:rPr lang="en-US" sz="2000" b="1" kern="0">
                <a:latin typeface="72 Brand"/>
                <a:ea typeface="72 Brand"/>
              </a:rPr>
              <a:t>6 - Procurement</a:t>
            </a:r>
          </a:p>
          <a:p>
            <a:pPr defTabSz="1088449" fontAlgn="base">
              <a:spcBef>
                <a:spcPct val="50000"/>
              </a:spcBef>
              <a:spcAft>
                <a:spcPct val="0"/>
              </a:spcAft>
              <a:buClr>
                <a:srgbClr val="000000"/>
              </a:buClr>
              <a:buSzPct val="100000"/>
              <a:defRPr/>
            </a:pPr>
            <a:r>
              <a:rPr lang="en-US" sz="2000" b="1" kern="0">
                <a:latin typeface="72 Brand"/>
                <a:ea typeface="72 Brand"/>
              </a:rPr>
              <a:t>7 – Production</a:t>
            </a:r>
          </a:p>
          <a:p>
            <a:pPr defTabSz="1088449" fontAlgn="base">
              <a:spcBef>
                <a:spcPct val="50000"/>
              </a:spcBef>
              <a:spcAft>
                <a:spcPct val="0"/>
              </a:spcAft>
              <a:buClr>
                <a:srgbClr val="000000"/>
              </a:buClr>
              <a:buSzPct val="100000"/>
              <a:defRPr/>
            </a:pPr>
            <a:r>
              <a:rPr lang="en-US" sz="2000" b="1" kern="0">
                <a:latin typeface="72 Brand"/>
                <a:ea typeface="72 Brand"/>
              </a:rPr>
              <a:t>8 - Sales</a:t>
            </a:r>
            <a:endParaRPr lang="en-US" sz="1600" kern="0">
              <a:latin typeface="72 Brand"/>
              <a:ea typeface="72 Brand"/>
            </a:endParaRPr>
          </a:p>
        </p:txBody>
      </p:sp>
      <p:sp>
        <p:nvSpPr>
          <p:cNvPr id="8" name="TextBox 28">
            <a:extLst>
              <a:ext uri="{FF2B5EF4-FFF2-40B4-BE49-F238E27FC236}">
                <a16:creationId xmlns:a16="http://schemas.microsoft.com/office/drawing/2014/main" id="{5F3B6BBB-044A-B4E7-2281-CB204BAF6A5E}"/>
              </a:ext>
            </a:extLst>
          </p:cNvPr>
          <p:cNvSpPr txBox="1"/>
          <p:nvPr/>
        </p:nvSpPr>
        <p:spPr>
          <a:xfrm>
            <a:off x="8384218" y="2906532"/>
            <a:ext cx="3693592" cy="307777"/>
          </a:xfrm>
          <a:prstGeom prst="rect">
            <a:avLst/>
          </a:prstGeom>
          <a:noFill/>
        </p:spPr>
        <p:txBody>
          <a:bodyPr wrap="square" lIns="0" tIns="0" rIns="0" bIns="0" rtlCol="0" anchor="t">
            <a:spAutoFit/>
          </a:bodyPr>
          <a:lstStyle/>
          <a:p>
            <a:pPr algn="ctr" defTabSz="1088449" fontAlgn="base">
              <a:spcBef>
                <a:spcPct val="50000"/>
              </a:spcBef>
              <a:spcAft>
                <a:spcPct val="0"/>
              </a:spcAft>
              <a:buClr>
                <a:srgbClr val="000000"/>
              </a:buClr>
              <a:buSzPct val="100000"/>
              <a:defRPr/>
            </a:pPr>
            <a:r>
              <a:rPr lang="en-US" sz="2000" b="1" kern="0">
                <a:latin typeface="72 Brand"/>
                <a:ea typeface="72 Brand"/>
                <a:cs typeface="72 Brand" pitchFamily="34" charset="-128"/>
              </a:rPr>
              <a:t>LHSE Practice System</a:t>
            </a:r>
            <a:endParaRPr lang="en-US" sz="1600" kern="0">
              <a:solidFill>
                <a:srgbClr val="321D8D"/>
              </a:solidFill>
              <a:latin typeface="72 Brand"/>
              <a:ea typeface="72 Brand"/>
            </a:endParaRPr>
          </a:p>
        </p:txBody>
      </p:sp>
      <p:sp>
        <p:nvSpPr>
          <p:cNvPr id="9" name="TextBox 28">
            <a:extLst>
              <a:ext uri="{FF2B5EF4-FFF2-40B4-BE49-F238E27FC236}">
                <a16:creationId xmlns:a16="http://schemas.microsoft.com/office/drawing/2014/main" id="{B7AC6473-BA62-53D7-7215-840FACBE14F7}"/>
              </a:ext>
            </a:extLst>
          </p:cNvPr>
          <p:cNvSpPr txBox="1"/>
          <p:nvPr/>
        </p:nvSpPr>
        <p:spPr>
          <a:xfrm>
            <a:off x="8330430" y="993981"/>
            <a:ext cx="3720489" cy="307777"/>
          </a:xfrm>
          <a:prstGeom prst="rect">
            <a:avLst/>
          </a:prstGeom>
          <a:noFill/>
        </p:spPr>
        <p:txBody>
          <a:bodyPr wrap="square" lIns="0" tIns="0" rIns="0" bIns="0" rtlCol="0" anchor="t">
            <a:spAutoFit/>
          </a:bodyPr>
          <a:lstStyle/>
          <a:p>
            <a:pPr algn="ctr" defTabSz="1088449" fontAlgn="base">
              <a:spcBef>
                <a:spcPct val="50000"/>
              </a:spcBef>
              <a:spcAft>
                <a:spcPct val="0"/>
              </a:spcAft>
              <a:buClr>
                <a:srgbClr val="000000"/>
              </a:buClr>
              <a:buSzPct val="100000"/>
              <a:defRPr/>
            </a:pPr>
            <a:r>
              <a:rPr lang="en-US" sz="2000" b="1" kern="0">
                <a:latin typeface="72 Brand"/>
                <a:ea typeface="72 Brand"/>
                <a:cs typeface="72 Brand" pitchFamily="34" charset="-128"/>
              </a:rPr>
              <a:t>LHSE Course</a:t>
            </a:r>
            <a:endParaRPr lang="en-US" sz="1600" kern="0">
              <a:solidFill>
                <a:srgbClr val="321D8D"/>
              </a:solidFill>
              <a:latin typeface="72 Brand"/>
              <a:ea typeface="72 Brand"/>
            </a:endParaRPr>
          </a:p>
        </p:txBody>
      </p:sp>
      <p:sp>
        <p:nvSpPr>
          <p:cNvPr id="11" name="TextBox 10">
            <a:extLst>
              <a:ext uri="{FF2B5EF4-FFF2-40B4-BE49-F238E27FC236}">
                <a16:creationId xmlns:a16="http://schemas.microsoft.com/office/drawing/2014/main" id="{D0308B60-3461-4031-F8AE-8812C55D9CAD}"/>
              </a:ext>
            </a:extLst>
          </p:cNvPr>
          <p:cNvSpPr txBox="1"/>
          <p:nvPr/>
        </p:nvSpPr>
        <p:spPr>
          <a:xfrm>
            <a:off x="8348352" y="4346052"/>
            <a:ext cx="3843648" cy="400110"/>
          </a:xfrm>
          <a:prstGeom prst="rect">
            <a:avLst/>
          </a:prstGeom>
          <a:noFill/>
        </p:spPr>
        <p:txBody>
          <a:bodyPr wrap="square">
            <a:spAutoFit/>
          </a:bodyPr>
          <a:lstStyle/>
          <a:p>
            <a:pPr algn="ctr" defTabSz="1088449" fontAlgn="base">
              <a:spcBef>
                <a:spcPct val="50000"/>
              </a:spcBef>
              <a:spcAft>
                <a:spcPct val="0"/>
              </a:spcAft>
              <a:buClr>
                <a:srgbClr val="000000"/>
              </a:buClr>
              <a:buSzPct val="100000"/>
              <a:defRPr/>
            </a:pPr>
            <a:r>
              <a:rPr lang="en-US" sz="2000" b="1" kern="0">
                <a:latin typeface="72 Brand"/>
                <a:ea typeface="72 Brand"/>
                <a:cs typeface="72 Brand" pitchFamily="34" charset="-128"/>
              </a:rPr>
              <a:t>Units with Hands-On</a:t>
            </a:r>
          </a:p>
        </p:txBody>
      </p:sp>
    </p:spTree>
    <p:extLst>
      <p:ext uri="{BB962C8B-B14F-4D97-AF65-F5344CB8AC3E}">
        <p14:creationId xmlns:p14="http://schemas.microsoft.com/office/powerpoint/2010/main" val="620886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20B74-3BA3-6E85-AD61-55303DFD5A9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7D1C67D-CDF9-6371-3680-EC8EBD717381}"/>
              </a:ext>
            </a:extLst>
          </p:cNvPr>
          <p:cNvSpPr/>
          <p:nvPr/>
        </p:nvSpPr>
        <p:spPr>
          <a:xfrm>
            <a:off x="-46231" y="0"/>
            <a:ext cx="732031" cy="6858000"/>
          </a:xfrm>
          <a:prstGeom prst="rect">
            <a:avLst/>
          </a:prstGeom>
          <a:solidFill>
            <a:srgbClr val="E2D8FF"/>
          </a:solidFill>
          <a:ln>
            <a:noFill/>
          </a:ln>
        </p:spPr>
        <p:txBody>
          <a:bodyPr/>
          <a:lstStyle/>
          <a:p>
            <a:pPr defTabSz="609630">
              <a:defRPr/>
            </a:pPr>
            <a:endParaRPr lang="en-US" sz="1200">
              <a:solidFill>
                <a:prstClr val="black"/>
              </a:solidFill>
              <a:latin typeface="Calibri"/>
            </a:endParaRPr>
          </a:p>
        </p:txBody>
      </p:sp>
      <p:sp>
        <p:nvSpPr>
          <p:cNvPr id="23" name="TextBox 3">
            <a:extLst>
              <a:ext uri="{FF2B5EF4-FFF2-40B4-BE49-F238E27FC236}">
                <a16:creationId xmlns:a16="http://schemas.microsoft.com/office/drawing/2014/main" id="{42DFDBBA-881D-56A7-D0CA-03B349519639}"/>
              </a:ext>
            </a:extLst>
          </p:cNvPr>
          <p:cNvSpPr txBox="1"/>
          <p:nvPr/>
        </p:nvSpPr>
        <p:spPr>
          <a:xfrm>
            <a:off x="959370" y="191565"/>
            <a:ext cx="10802322" cy="964431"/>
          </a:xfrm>
          <a:prstGeom prst="rect">
            <a:avLst/>
          </a:prstGeom>
        </p:spPr>
        <p:txBody>
          <a:bodyPr wrap="square" lIns="0" tIns="0" rIns="0" bIns="0" rtlCol="0" anchor="t">
            <a:spAutoFit/>
          </a:bodyPr>
          <a:lstStyle/>
          <a:p>
            <a:pPr defTabSz="609630">
              <a:defRPr/>
            </a:pPr>
            <a:r>
              <a:rPr lang="en-US" sz="3467" spc="-27">
                <a:solidFill>
                  <a:srgbClr val="002060"/>
                </a:solidFill>
                <a:latin typeface="72 Brand Medium"/>
                <a:cs typeface="72"/>
                <a:sym typeface="72 Brand Bold"/>
              </a:rPr>
              <a:t>Tips &amp; Tricks </a:t>
            </a:r>
            <a:br>
              <a:rPr lang="en-US" sz="3467" spc="-27">
                <a:solidFill>
                  <a:srgbClr val="002060"/>
                </a:solidFill>
                <a:latin typeface="72 Brand Medium"/>
                <a:cs typeface="72"/>
                <a:sym typeface="72 Brand Bold"/>
              </a:rPr>
            </a:br>
            <a:r>
              <a:rPr lang="en-US" sz="2800" spc="-27">
                <a:solidFill>
                  <a:srgbClr val="002060"/>
                </a:solidFill>
                <a:latin typeface="72 Brand Medium"/>
                <a:cs typeface="72"/>
                <a:sym typeface="72 Brand Bold"/>
              </a:rPr>
              <a:t>for Using Pieces of Academic Lesson or Learning Journey</a:t>
            </a:r>
            <a:endParaRPr lang="en-US" sz="3467" spc="-27">
              <a:solidFill>
                <a:srgbClr val="002060"/>
              </a:solidFill>
              <a:latin typeface="72 Brand Medium"/>
              <a:cs typeface="72"/>
              <a:sym typeface="72 Brand Bold"/>
            </a:endParaRPr>
          </a:p>
        </p:txBody>
      </p:sp>
      <p:sp>
        <p:nvSpPr>
          <p:cNvPr id="3" name="TextBox 2">
            <a:extLst>
              <a:ext uri="{FF2B5EF4-FFF2-40B4-BE49-F238E27FC236}">
                <a16:creationId xmlns:a16="http://schemas.microsoft.com/office/drawing/2014/main" id="{EB6597AE-9386-A465-B5E6-D3EBB6F4ACE8}"/>
              </a:ext>
            </a:extLst>
          </p:cNvPr>
          <p:cNvSpPr txBox="1"/>
          <p:nvPr/>
        </p:nvSpPr>
        <p:spPr>
          <a:xfrm>
            <a:off x="959371" y="1321875"/>
            <a:ext cx="10802321" cy="4985980"/>
          </a:xfrm>
          <a:prstGeom prst="rect">
            <a:avLst/>
          </a:prstGeom>
          <a:noFill/>
        </p:spPr>
        <p:txBody>
          <a:bodyPr wrap="square" lIns="0" tIns="0" rIns="0" bIns="0" rtlCol="0">
            <a:spAutoFit/>
          </a:bodyPr>
          <a:lstStyle/>
          <a:p>
            <a:pPr marL="285750" indent="-285750" algn="l" fontAlgn="base">
              <a:spcBef>
                <a:spcPct val="50000"/>
              </a:spcBef>
              <a:spcAft>
                <a:spcPct val="0"/>
              </a:spcAft>
              <a:buClr>
                <a:schemeClr val="tx1"/>
              </a:buClr>
              <a:buSzPct val="100000"/>
              <a:buFont typeface="Arial" panose="020B0604020202020204" pitchFamily="34" charset="0"/>
              <a:buChar char="•"/>
            </a:pPr>
            <a:r>
              <a:rPr lang="en-US" sz="1800" kern="0">
                <a:latin typeface="72 Brand" panose="020B0504030603020204" pitchFamily="34" charset="0"/>
                <a:ea typeface="72 Brand" pitchFamily="34" charset="-128"/>
                <a:cs typeface="72 Brand" pitchFamily="34" charset="-128"/>
              </a:rPr>
              <a:t>Every student needing to complet</a:t>
            </a:r>
            <a:r>
              <a:rPr lang="en-US" kern="0">
                <a:latin typeface="72 Brand" panose="020B0504030603020204" pitchFamily="34" charset="0"/>
                <a:ea typeface="72 Brand" pitchFamily="34" charset="-128"/>
                <a:cs typeface="72 Brand" pitchFamily="34" charset="-128"/>
              </a:rPr>
              <a:t>e the hands-on piece must </a:t>
            </a:r>
            <a:r>
              <a:rPr lang="en-US" kern="0">
                <a:latin typeface="72 Brand" panose="020B0504030603020204" pitchFamily="34" charset="0"/>
                <a:ea typeface="72 Brand" pitchFamily="34" charset="-128"/>
                <a:cs typeface="72 Brand" pitchFamily="34" charset="-128"/>
                <a:hlinkClick r:id="rId3"/>
              </a:rPr>
              <a:t>subscribe to LHSE</a:t>
            </a:r>
            <a:r>
              <a:rPr lang="en-US" kern="0">
                <a:latin typeface="72 Brand" panose="020B0504030603020204" pitchFamily="34" charset="0"/>
                <a:ea typeface="72 Brand" pitchFamily="34" charset="-128"/>
                <a:cs typeface="72 Brand" pitchFamily="34" charset="-128"/>
              </a:rPr>
              <a:t>; it takes a couple of days to verify academic affiliation and assign the subscription – immediate access is not possible</a:t>
            </a:r>
            <a:endParaRPr lang="en-US" sz="1800" kern="0">
              <a:latin typeface="72 Brand" panose="020B0504030603020204" pitchFamily="34" charset="0"/>
              <a:ea typeface="72 Brand" pitchFamily="34" charset="-128"/>
              <a:cs typeface="72 Brand" pitchFamily="34" charset="-128"/>
            </a:endParaRPr>
          </a:p>
          <a:p>
            <a:pPr marL="285750" indent="-285750" algn="l" fontAlgn="base">
              <a:spcBef>
                <a:spcPct val="50000"/>
              </a:spcBef>
              <a:spcAft>
                <a:spcPct val="0"/>
              </a:spcAft>
              <a:buClr>
                <a:schemeClr val="tx1"/>
              </a:buClr>
              <a:buSzPct val="100000"/>
              <a:buFont typeface="Arial" panose="020B0604020202020204" pitchFamily="34" charset="0"/>
              <a:buChar char="•"/>
            </a:pPr>
            <a:r>
              <a:rPr lang="en-US" sz="1800" kern="0">
                <a:latin typeface="72 Brand" panose="020B0504030603020204" pitchFamily="34" charset="0"/>
                <a:ea typeface="72 Brand" pitchFamily="34" charset="-128"/>
                <a:cs typeface="72 Brand" pitchFamily="34" charset="-128"/>
              </a:rPr>
              <a:t>The Academic Lesson Matrix (</a:t>
            </a:r>
            <a:r>
              <a:rPr lang="en-US" sz="1800" kern="0">
                <a:latin typeface="72 Brand" panose="020B0504030603020204" pitchFamily="34" charset="0"/>
                <a:ea typeface="72 Brand" pitchFamily="34" charset="-128"/>
                <a:cs typeface="72 Brand" pitchFamily="34" charset="-128"/>
                <a:hlinkClick r:id="rId4" tooltip="Academic Lesson Matrix"/>
              </a:rPr>
              <a:t>here</a:t>
            </a:r>
            <a:r>
              <a:rPr lang="en-US" sz="1800" kern="0">
                <a:latin typeface="72 Brand" panose="020B0504030603020204" pitchFamily="34" charset="0"/>
                <a:ea typeface="72 Brand" pitchFamily="34" charset="-128"/>
                <a:cs typeface="72 Brand" pitchFamily="34" charset="-128"/>
              </a:rPr>
              <a:t>) has links to each lesson, outlines learning objectives, notes whether AI is featured (and how), the SAP solution, and whether a practice system is utilized  </a:t>
            </a:r>
          </a:p>
          <a:p>
            <a:pPr marL="742950" lvl="1" indent="-285750" fontAlgn="base">
              <a:spcBef>
                <a:spcPct val="50000"/>
              </a:spcBef>
              <a:spcAft>
                <a:spcPct val="0"/>
              </a:spcAft>
              <a:buClr>
                <a:schemeClr val="tx1"/>
              </a:buClr>
              <a:buSzPct val="100000"/>
              <a:buFont typeface="Arial" panose="020B0604020202020204" pitchFamily="34" charset="0"/>
              <a:buChar char="•"/>
            </a:pPr>
            <a:r>
              <a:rPr lang="en-US" kern="0">
                <a:latin typeface="72 Brand" panose="020B0504030603020204" pitchFamily="34" charset="0"/>
                <a:ea typeface="72 Brand" pitchFamily="34" charset="-128"/>
                <a:cs typeface="72 Brand" pitchFamily="34" charset="-128"/>
              </a:rPr>
              <a:t>be sure to check carefully as it is not always obvious when demos / interactive value journeys are used instead of live cloud systems</a:t>
            </a:r>
          </a:p>
          <a:p>
            <a:pPr marL="285750" indent="-285750" fontAlgn="base">
              <a:spcBef>
                <a:spcPct val="50000"/>
              </a:spcBef>
              <a:spcAft>
                <a:spcPct val="0"/>
              </a:spcAft>
              <a:buClr>
                <a:schemeClr val="tx1"/>
              </a:buClr>
              <a:buSzPct val="100000"/>
              <a:buFont typeface="Arial" panose="020B0604020202020204" pitchFamily="34" charset="0"/>
              <a:buChar char="•"/>
            </a:pPr>
            <a:r>
              <a:rPr lang="en-US" kern="0">
                <a:latin typeface="72 Brand" panose="020B0504030603020204" pitchFamily="34" charset="0"/>
                <a:ea typeface="72 Brand" pitchFamily="34" charset="-128"/>
                <a:cs typeface="72 Brand" pitchFamily="34" charset="-128"/>
              </a:rPr>
              <a:t>Academic Lessons include links to every learning journey and practice it references; activities with hands-on exercises are noted as well to make it easier to select pieces to showcase</a:t>
            </a:r>
          </a:p>
          <a:p>
            <a:pPr marL="742950" lvl="1" indent="-285750" fontAlgn="base">
              <a:spcBef>
                <a:spcPct val="50000"/>
              </a:spcBef>
              <a:spcAft>
                <a:spcPct val="0"/>
              </a:spcAft>
              <a:buClr>
                <a:schemeClr val="tx1"/>
              </a:buClr>
              <a:buSzPct val="100000"/>
              <a:buFont typeface="Arial" panose="020B0604020202020204" pitchFamily="34" charset="0"/>
              <a:buChar char="•"/>
            </a:pPr>
            <a:r>
              <a:rPr lang="en-US" kern="0">
                <a:latin typeface="72 Brand" panose="020B0504030603020204" pitchFamily="34" charset="0"/>
                <a:ea typeface="72 Brand" pitchFamily="34" charset="-128"/>
                <a:cs typeface="72 Brand" pitchFamily="34" charset="-128"/>
              </a:rPr>
              <a:t>If you choose to do a subset of the exercises in a course, be sure to test in advance as there is always a risk that a future exercise only works if an earlier one is completed</a:t>
            </a:r>
          </a:p>
          <a:p>
            <a:pPr marL="285750" indent="-285750" fontAlgn="base">
              <a:spcBef>
                <a:spcPct val="50000"/>
              </a:spcBef>
              <a:spcAft>
                <a:spcPct val="0"/>
              </a:spcAft>
              <a:buClr>
                <a:schemeClr val="tx1"/>
              </a:buClr>
              <a:buSzPct val="100000"/>
              <a:buFont typeface="Arial" panose="020B0604020202020204" pitchFamily="34" charset="0"/>
              <a:buChar char="•"/>
            </a:pPr>
            <a:r>
              <a:rPr lang="en-US" kern="0">
                <a:latin typeface="72 Brand" panose="020B0504030603020204" pitchFamily="34" charset="0"/>
                <a:ea typeface="72 Brand" pitchFamily="34" charset="-128"/>
                <a:cs typeface="72 Brand" pitchFamily="34" charset="-128"/>
              </a:rPr>
              <a:t>Practice systems have specific start and end timeframes – it is important to be aware of when systems will (and will not) be live to ensure that your chosen learning experience is available</a:t>
            </a:r>
          </a:p>
          <a:p>
            <a:pPr marL="285750" indent="-285750" fontAlgn="base">
              <a:spcBef>
                <a:spcPct val="50000"/>
              </a:spcBef>
              <a:spcAft>
                <a:spcPct val="0"/>
              </a:spcAft>
              <a:buClr>
                <a:schemeClr val="tx1"/>
              </a:buClr>
              <a:buSzPct val="100000"/>
              <a:buFont typeface="Arial" panose="020B0604020202020204" pitchFamily="34" charset="0"/>
              <a:buChar char="•"/>
            </a:pPr>
            <a:r>
              <a:rPr lang="en-US" kern="0">
                <a:latin typeface="72 Brand" panose="020B0504030603020204" pitchFamily="34" charset="0"/>
                <a:ea typeface="72 Brand" pitchFamily="34" charset="-128"/>
                <a:cs typeface="72 Brand" pitchFamily="34" charset="-128"/>
              </a:rPr>
              <a:t>Every person participating must enroll in the system and take note of their assigned group number to complete the exercises; when accessing the system each person sees a pop-up with the setup guide and exercises</a:t>
            </a:r>
          </a:p>
        </p:txBody>
      </p:sp>
    </p:spTree>
    <p:extLst>
      <p:ext uri="{BB962C8B-B14F-4D97-AF65-F5344CB8AC3E}">
        <p14:creationId xmlns:p14="http://schemas.microsoft.com/office/powerpoint/2010/main" val="2598620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843BF-7665-3E66-7E22-D262741A93C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4B2B099-2E0A-D390-29C3-65751DC41360}"/>
              </a:ext>
            </a:extLst>
          </p:cNvPr>
          <p:cNvSpPr/>
          <p:nvPr/>
        </p:nvSpPr>
        <p:spPr>
          <a:xfrm>
            <a:off x="-46231" y="0"/>
            <a:ext cx="732031" cy="6858000"/>
          </a:xfrm>
          <a:prstGeom prst="rect">
            <a:avLst/>
          </a:prstGeom>
          <a:solidFill>
            <a:srgbClr val="E2D8FF"/>
          </a:solidFill>
          <a:ln>
            <a:noFill/>
          </a:ln>
        </p:spPr>
        <p:txBody>
          <a:bodyPr/>
          <a:lstStyle/>
          <a:p>
            <a:pPr defTabSz="609630">
              <a:defRPr/>
            </a:pPr>
            <a:endParaRPr lang="en-US" sz="1200">
              <a:solidFill>
                <a:prstClr val="black"/>
              </a:solidFill>
              <a:latin typeface="Calibri"/>
            </a:endParaRPr>
          </a:p>
        </p:txBody>
      </p:sp>
      <p:sp>
        <p:nvSpPr>
          <p:cNvPr id="23" name="TextBox 3">
            <a:extLst>
              <a:ext uri="{FF2B5EF4-FFF2-40B4-BE49-F238E27FC236}">
                <a16:creationId xmlns:a16="http://schemas.microsoft.com/office/drawing/2014/main" id="{E8A85908-BBC3-6B1F-4666-7142442E0C86}"/>
              </a:ext>
            </a:extLst>
          </p:cNvPr>
          <p:cNvSpPr txBox="1"/>
          <p:nvPr/>
        </p:nvSpPr>
        <p:spPr>
          <a:xfrm>
            <a:off x="959370" y="191565"/>
            <a:ext cx="10802322" cy="964431"/>
          </a:xfrm>
          <a:prstGeom prst="rect">
            <a:avLst/>
          </a:prstGeom>
        </p:spPr>
        <p:txBody>
          <a:bodyPr wrap="square" lIns="0" tIns="0" rIns="0" bIns="0" rtlCol="0" anchor="t">
            <a:spAutoFit/>
          </a:bodyPr>
          <a:lstStyle/>
          <a:p>
            <a:pPr defTabSz="609630">
              <a:defRPr/>
            </a:pPr>
            <a:r>
              <a:rPr lang="en-US" sz="3467" spc="-27">
                <a:solidFill>
                  <a:srgbClr val="002060"/>
                </a:solidFill>
                <a:latin typeface="72 Brand Medium"/>
                <a:cs typeface="72"/>
                <a:sym typeface="72 Brand Bold"/>
              </a:rPr>
              <a:t>Tips &amp; Tricks </a:t>
            </a:r>
            <a:br>
              <a:rPr lang="en-US" sz="3467" spc="-27">
                <a:solidFill>
                  <a:srgbClr val="002060"/>
                </a:solidFill>
                <a:latin typeface="72 Brand Medium"/>
                <a:cs typeface="72"/>
                <a:sym typeface="72 Brand Bold"/>
              </a:rPr>
            </a:br>
            <a:r>
              <a:rPr lang="en-US" sz="2800" spc="-27">
                <a:solidFill>
                  <a:srgbClr val="002060"/>
                </a:solidFill>
                <a:latin typeface="72 Brand Medium"/>
                <a:cs typeface="72"/>
                <a:sym typeface="72 Brand Bold"/>
              </a:rPr>
              <a:t>Learning Hub Student Edition Challenge 2025</a:t>
            </a:r>
            <a:endParaRPr lang="en-US" sz="3467" spc="-27">
              <a:solidFill>
                <a:srgbClr val="002060"/>
              </a:solidFill>
              <a:latin typeface="72 Brand Medium"/>
              <a:cs typeface="72"/>
              <a:sym typeface="72 Brand Bold"/>
            </a:endParaRPr>
          </a:p>
        </p:txBody>
      </p:sp>
      <p:sp>
        <p:nvSpPr>
          <p:cNvPr id="3" name="TextBox 2">
            <a:extLst>
              <a:ext uri="{FF2B5EF4-FFF2-40B4-BE49-F238E27FC236}">
                <a16:creationId xmlns:a16="http://schemas.microsoft.com/office/drawing/2014/main" id="{5CBAD2BC-005F-7134-94DC-64ADA5729284}"/>
              </a:ext>
            </a:extLst>
          </p:cNvPr>
          <p:cNvSpPr txBox="1"/>
          <p:nvPr/>
        </p:nvSpPr>
        <p:spPr>
          <a:xfrm>
            <a:off x="959371" y="1321875"/>
            <a:ext cx="10802321" cy="2631490"/>
          </a:xfrm>
          <a:prstGeom prst="rect">
            <a:avLst/>
          </a:prstGeom>
          <a:noFill/>
        </p:spPr>
        <p:txBody>
          <a:bodyPr wrap="square" lIns="0" tIns="0" rIns="0" bIns="0" rtlCol="0">
            <a:spAutoFit/>
          </a:bodyPr>
          <a:lstStyle/>
          <a:p>
            <a:pPr marL="285750" indent="-285750" algn="l" fontAlgn="base">
              <a:spcBef>
                <a:spcPct val="50000"/>
              </a:spcBef>
              <a:spcAft>
                <a:spcPct val="0"/>
              </a:spcAft>
              <a:buClr>
                <a:schemeClr val="tx1"/>
              </a:buClr>
              <a:buSzPct val="100000"/>
              <a:buFont typeface="Arial" panose="020B0604020202020204" pitchFamily="34" charset="0"/>
              <a:buChar char="•"/>
            </a:pPr>
            <a:r>
              <a:rPr lang="en-US" sz="1800" kern="0" dirty="0">
                <a:latin typeface="72 Brand" panose="020B0504030603020204" pitchFamily="34" charset="0"/>
                <a:ea typeface="72 Brand" pitchFamily="34" charset="-128"/>
                <a:cs typeface="72 Brand" pitchFamily="34" charset="-128"/>
              </a:rPr>
              <a:t>The point of the challenge is to encourage lecturers and students at events to experience the LHSE learning journeys and influence our KPI; lecturers are encouraged to use LHSE with students in 2026 but this </a:t>
            </a:r>
            <a:r>
              <a:rPr lang="en-US" sz="1800" b="1" kern="0" dirty="0">
                <a:latin typeface="72 Brand" panose="020B0504030603020204" pitchFamily="34" charset="0"/>
                <a:ea typeface="72 Brand" pitchFamily="34" charset="-128"/>
                <a:cs typeface="72 Brand" pitchFamily="34" charset="-128"/>
              </a:rPr>
              <a:t>challenge only runs through year-end</a:t>
            </a:r>
          </a:p>
          <a:p>
            <a:pPr marL="285750" indent="-285750" algn="l" fontAlgn="base">
              <a:spcBef>
                <a:spcPct val="50000"/>
              </a:spcBef>
              <a:spcAft>
                <a:spcPct val="0"/>
              </a:spcAft>
              <a:buClr>
                <a:schemeClr val="tx1"/>
              </a:buClr>
              <a:buSzPct val="100000"/>
              <a:buFont typeface="Arial" panose="020B0604020202020204" pitchFamily="34" charset="0"/>
              <a:buChar char="•"/>
            </a:pPr>
            <a:r>
              <a:rPr lang="en-US" kern="0" dirty="0">
                <a:latin typeface="72 Brand" panose="020B0504030603020204" pitchFamily="34" charset="0"/>
                <a:ea typeface="72 Brand" pitchFamily="34" charset="-128"/>
                <a:cs typeface="72 Brand" pitchFamily="34" charset="-128"/>
              </a:rPr>
              <a:t>To qualify for a prize, there must be </a:t>
            </a:r>
            <a:r>
              <a:rPr lang="en-US" b="1" kern="0" dirty="0">
                <a:latin typeface="72 Brand" panose="020B0504030603020204" pitchFamily="34" charset="0"/>
                <a:ea typeface="72 Brand" pitchFamily="34" charset="-128"/>
                <a:cs typeface="72 Brand" pitchFamily="34" charset="-128"/>
              </a:rPr>
              <a:t>10+ students </a:t>
            </a:r>
            <a:r>
              <a:rPr lang="en-US" kern="0" dirty="0">
                <a:latin typeface="72 Brand" panose="020B0504030603020204" pitchFamily="34" charset="0"/>
                <a:ea typeface="72 Brand" pitchFamily="34" charset="-128"/>
                <a:cs typeface="72 Brand" pitchFamily="34" charset="-128"/>
              </a:rPr>
              <a:t>that have activated their subscription, </a:t>
            </a:r>
            <a:r>
              <a:rPr lang="en-US" b="1" kern="0" dirty="0">
                <a:latin typeface="72 Brand" panose="020B0504030603020204" pitchFamily="34" charset="0"/>
                <a:ea typeface="72 Brand" pitchFamily="34" charset="-128"/>
                <a:cs typeface="72 Brand" pitchFamily="34" charset="-128"/>
              </a:rPr>
              <a:t>started a learning journey</a:t>
            </a:r>
            <a:r>
              <a:rPr lang="en-US" kern="0" dirty="0">
                <a:latin typeface="72 Brand" panose="020B0504030603020204" pitchFamily="34" charset="0"/>
                <a:ea typeface="72 Brand" pitchFamily="34" charset="-128"/>
                <a:cs typeface="72 Brand" pitchFamily="34" charset="-128"/>
              </a:rPr>
              <a:t> and </a:t>
            </a:r>
            <a:r>
              <a:rPr lang="en-US" b="1" kern="0" dirty="0">
                <a:latin typeface="72 Brand" panose="020B0504030603020204" pitchFamily="34" charset="0"/>
                <a:ea typeface="72 Brand" pitchFamily="34" charset="-128"/>
                <a:cs typeface="72 Brand" pitchFamily="34" charset="-128"/>
              </a:rPr>
              <a:t>spent time using a cloud practice system</a:t>
            </a:r>
          </a:p>
          <a:p>
            <a:pPr marL="285750" indent="-285750" algn="l" fontAlgn="base">
              <a:spcBef>
                <a:spcPct val="50000"/>
              </a:spcBef>
              <a:spcAft>
                <a:spcPct val="0"/>
              </a:spcAft>
              <a:buClr>
                <a:schemeClr val="tx1"/>
              </a:buClr>
              <a:buSzPct val="100000"/>
              <a:buFont typeface="Arial" panose="020B0604020202020204" pitchFamily="34" charset="0"/>
              <a:buChar char="•"/>
            </a:pPr>
            <a:r>
              <a:rPr lang="en-US" kern="0" dirty="0">
                <a:latin typeface="72 Brand" panose="020B0504030603020204" pitchFamily="34" charset="0"/>
                <a:ea typeface="72 Brand" pitchFamily="34" charset="-128"/>
                <a:cs typeface="72 Brand" pitchFamily="34" charset="-128"/>
              </a:rPr>
              <a:t>Lecturers can </a:t>
            </a:r>
            <a:r>
              <a:rPr lang="en-US" b="1" kern="0" dirty="0">
                <a:latin typeface="72 Brand" panose="020B0504030603020204" pitchFamily="34" charset="0"/>
                <a:ea typeface="72 Brand" pitchFamily="34" charset="-128"/>
                <a:cs typeface="72 Brand" pitchFamily="34" charset="-128"/>
              </a:rPr>
              <a:t>choose how/where this activity is executed, </a:t>
            </a:r>
            <a:r>
              <a:rPr lang="en-US" kern="0" dirty="0">
                <a:latin typeface="72 Brand" panose="020B0504030603020204" pitchFamily="34" charset="0"/>
                <a:ea typeface="72 Brand" pitchFamily="34" charset="-128"/>
                <a:cs typeface="72 Brand" pitchFamily="34" charset="-128"/>
              </a:rPr>
              <a:t>it can be assigned as homework, defined as extra credit / bonus points or in collaboration with a student club as examples</a:t>
            </a:r>
          </a:p>
          <a:p>
            <a:pPr algn="l" fontAlgn="base">
              <a:spcBef>
                <a:spcPct val="50000"/>
              </a:spcBef>
              <a:spcAft>
                <a:spcPct val="0"/>
              </a:spcAft>
              <a:buClr>
                <a:schemeClr val="tx1"/>
              </a:buClr>
              <a:buSzPct val="100000"/>
            </a:pPr>
            <a:endParaRPr lang="en-US" sz="1800" kern="0" dirty="0">
              <a:latin typeface="72 Brand" panose="020B0504030603020204" pitchFamily="34" charset="0"/>
              <a:ea typeface="72 Brand" pitchFamily="34" charset="-128"/>
              <a:cs typeface="72 Brand" pitchFamily="34" charset="-128"/>
            </a:endParaRPr>
          </a:p>
        </p:txBody>
      </p:sp>
    </p:spTree>
    <p:extLst>
      <p:ext uri="{BB962C8B-B14F-4D97-AF65-F5344CB8AC3E}">
        <p14:creationId xmlns:p14="http://schemas.microsoft.com/office/powerpoint/2010/main" val="27297492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887D2-7D02-7E31-3BBA-9A11DBFB620B}"/>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0C2F632-C64A-F48F-0C4F-CB2AE63ED144}"/>
              </a:ext>
            </a:extLst>
          </p:cNvPr>
          <p:cNvGraphicFramePr>
            <a:graphicFrameLocks noChangeAspect="1"/>
          </p:cNvGraphicFramePr>
          <p:nvPr>
            <p:custDataLst>
              <p:tags r:id="rId1"/>
            </p:custDataLst>
          </p:nvPr>
        </p:nvGraphicFramePr>
        <p:xfrm>
          <a:off x="3176" y="2480"/>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think-cell data - do not delete" hidden="1">
                        <a:extLst>
                          <a:ext uri="{FF2B5EF4-FFF2-40B4-BE49-F238E27FC236}">
                            <a16:creationId xmlns:a16="http://schemas.microsoft.com/office/drawing/2014/main" id="{20C2F632-C64A-F48F-0C4F-CB2AE63ED144}"/>
                          </a:ext>
                        </a:extLst>
                      </p:cNvPr>
                      <p:cNvPicPr/>
                      <p:nvPr/>
                    </p:nvPicPr>
                    <p:blipFill>
                      <a:blip r:embed="rId5"/>
                      <a:stretch>
                        <a:fillRect/>
                      </a:stretch>
                    </p:blipFill>
                    <p:spPr>
                      <a:xfrm>
                        <a:off x="3176" y="2480"/>
                        <a:ext cx="1227" cy="1588"/>
                      </a:xfrm>
                      <a:prstGeom prst="rect">
                        <a:avLst/>
                      </a:prstGeom>
                    </p:spPr>
                  </p:pic>
                </p:oleObj>
              </mc:Fallback>
            </mc:AlternateContent>
          </a:graphicData>
        </a:graphic>
      </p:graphicFrame>
      <p:sp>
        <p:nvSpPr>
          <p:cNvPr id="9" name="Title 1">
            <a:extLst>
              <a:ext uri="{FF2B5EF4-FFF2-40B4-BE49-F238E27FC236}">
                <a16:creationId xmlns:a16="http://schemas.microsoft.com/office/drawing/2014/main" id="{5B249CAA-5019-934C-739B-F0BF3A2E6BFF}"/>
              </a:ext>
            </a:extLst>
          </p:cNvPr>
          <p:cNvSpPr>
            <a:spLocks noGrp="1"/>
          </p:cNvSpPr>
          <p:nvPr>
            <p:ph type="title"/>
          </p:nvPr>
        </p:nvSpPr>
        <p:spPr>
          <a:xfrm>
            <a:off x="355628" y="344166"/>
            <a:ext cx="11183564" cy="430775"/>
          </a:xfrm>
        </p:spPr>
        <p:txBody>
          <a:bodyPr/>
          <a:lstStyle/>
          <a:p>
            <a:r>
              <a:rPr lang="en-US" sz="2799"/>
              <a:t>Announcing:  Learning Hub Student Edition Challenge 2025</a:t>
            </a:r>
          </a:p>
        </p:txBody>
      </p:sp>
      <p:sp>
        <p:nvSpPr>
          <p:cNvPr id="10" name="Text Placeholder 7">
            <a:extLst>
              <a:ext uri="{FF2B5EF4-FFF2-40B4-BE49-F238E27FC236}">
                <a16:creationId xmlns:a16="http://schemas.microsoft.com/office/drawing/2014/main" id="{A858A2A2-A55B-F728-5D08-A8F2C778309A}"/>
              </a:ext>
            </a:extLst>
          </p:cNvPr>
          <p:cNvSpPr txBox="1">
            <a:spLocks/>
          </p:cNvSpPr>
          <p:nvPr/>
        </p:nvSpPr>
        <p:spPr>
          <a:xfrm>
            <a:off x="9784591" y="1968283"/>
            <a:ext cx="2150714" cy="2139168"/>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42797" indent="-342797">
              <a:spcBef>
                <a:spcPts val="600"/>
              </a:spcBef>
              <a:buFont typeface="Arial" panose="020B0604020202020204" pitchFamily="34" charset="0"/>
              <a:buChar char="•"/>
            </a:pPr>
            <a:r>
              <a:rPr lang="en-US" sz="1799"/>
              <a:t>Lecturer must provide feedback via survey</a:t>
            </a:r>
          </a:p>
          <a:p>
            <a:pPr marL="342797" indent="-342797">
              <a:spcBef>
                <a:spcPts val="600"/>
              </a:spcBef>
              <a:buFont typeface="Arial" panose="020B0604020202020204" pitchFamily="34" charset="0"/>
              <a:buChar char="•"/>
            </a:pPr>
            <a:r>
              <a:rPr lang="en-US" sz="1799"/>
              <a:t>Students are encouraged to share feedback</a:t>
            </a:r>
          </a:p>
          <a:p>
            <a:pPr marL="342797" indent="-342797">
              <a:spcBef>
                <a:spcPts val="600"/>
              </a:spcBef>
              <a:buFont typeface="Arial" panose="020B0604020202020204" pitchFamily="34" charset="0"/>
              <a:buChar char="•"/>
            </a:pPr>
            <a:r>
              <a:rPr lang="en-US" sz="1799">
                <a:solidFill>
                  <a:srgbClr val="FF0000"/>
                </a:solidFill>
              </a:rPr>
              <a:t>Survey link will be added</a:t>
            </a:r>
          </a:p>
        </p:txBody>
      </p:sp>
      <p:sp>
        <p:nvSpPr>
          <p:cNvPr id="11" name="Text Placeholder 6">
            <a:extLst>
              <a:ext uri="{FF2B5EF4-FFF2-40B4-BE49-F238E27FC236}">
                <a16:creationId xmlns:a16="http://schemas.microsoft.com/office/drawing/2014/main" id="{B2A65CD2-9A02-737B-8BCD-41D2EE938830}"/>
              </a:ext>
            </a:extLst>
          </p:cNvPr>
          <p:cNvSpPr txBox="1">
            <a:spLocks/>
          </p:cNvSpPr>
          <p:nvPr/>
        </p:nvSpPr>
        <p:spPr>
          <a:xfrm>
            <a:off x="6699621" y="1933175"/>
            <a:ext cx="2833902" cy="2174276"/>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42797" indent="-342797">
              <a:spcBef>
                <a:spcPts val="600"/>
              </a:spcBef>
              <a:buFont typeface="Arial" panose="020B0604020202020204" pitchFamily="34" charset="0"/>
              <a:buChar char="•"/>
            </a:pPr>
            <a:r>
              <a:rPr lang="en-US" sz="1799"/>
              <a:t>Must use learning journey </a:t>
            </a:r>
            <a:r>
              <a:rPr lang="en-US" sz="1799" u="sng">
                <a:solidFill>
                  <a:srgbClr val="0070F2"/>
                </a:solidFill>
              </a:rPr>
              <a:t>and</a:t>
            </a:r>
            <a:r>
              <a:rPr lang="en-US" sz="1799">
                <a:solidFill>
                  <a:srgbClr val="0070F2"/>
                </a:solidFill>
              </a:rPr>
              <a:t> its practice system</a:t>
            </a:r>
          </a:p>
          <a:p>
            <a:pPr marL="342797" indent="-342797">
              <a:spcBef>
                <a:spcPts val="600"/>
              </a:spcBef>
              <a:buFont typeface="Arial" panose="020B0604020202020204" pitchFamily="34" charset="0"/>
              <a:buChar char="•"/>
            </a:pPr>
            <a:r>
              <a:rPr lang="en-US" sz="1799"/>
              <a:t>Choose any academic lesson or select relevant learning journey / course</a:t>
            </a:r>
          </a:p>
        </p:txBody>
      </p:sp>
      <p:sp>
        <p:nvSpPr>
          <p:cNvPr id="12" name="Text Placeholder 5">
            <a:extLst>
              <a:ext uri="{FF2B5EF4-FFF2-40B4-BE49-F238E27FC236}">
                <a16:creationId xmlns:a16="http://schemas.microsoft.com/office/drawing/2014/main" id="{09860689-39DB-C69C-699D-CD98AFBB2A91}"/>
              </a:ext>
            </a:extLst>
          </p:cNvPr>
          <p:cNvSpPr txBox="1">
            <a:spLocks/>
          </p:cNvSpPr>
          <p:nvPr/>
        </p:nvSpPr>
        <p:spPr>
          <a:xfrm>
            <a:off x="503869" y="2026873"/>
            <a:ext cx="3563072" cy="3248980"/>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endParaRPr lang="en-US" sz="1999"/>
          </a:p>
        </p:txBody>
      </p:sp>
      <p:pic>
        <p:nvPicPr>
          <p:cNvPr id="26" name="Picture 25" descr="A blue and black logo&#10;&#10;AI-generated content may be incorrect.">
            <a:extLst>
              <a:ext uri="{FF2B5EF4-FFF2-40B4-BE49-F238E27FC236}">
                <a16:creationId xmlns:a16="http://schemas.microsoft.com/office/drawing/2014/main" id="{BCEECA91-63E9-77B9-8CF8-5C0EED85DBC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4243" y="1081191"/>
            <a:ext cx="639913" cy="639913"/>
          </a:xfrm>
          <a:prstGeom prst="rect">
            <a:avLst/>
          </a:prstGeom>
        </p:spPr>
      </p:pic>
      <p:pic>
        <p:nvPicPr>
          <p:cNvPr id="28" name="Picture 27" descr="A blue and black logo&#10;&#10;AI-generated content may be incorrect.">
            <a:extLst>
              <a:ext uri="{FF2B5EF4-FFF2-40B4-BE49-F238E27FC236}">
                <a16:creationId xmlns:a16="http://schemas.microsoft.com/office/drawing/2014/main" id="{F8D8B99A-6FDF-C2DD-68F6-73C4F56E623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33286" y="1105898"/>
            <a:ext cx="639913" cy="639913"/>
          </a:xfrm>
          <a:prstGeom prst="rect">
            <a:avLst/>
          </a:prstGeom>
        </p:spPr>
      </p:pic>
      <p:pic>
        <p:nvPicPr>
          <p:cNvPr id="30" name="Picture 29" descr="Blue arrows pointing to the left&#10;&#10;AI-generated content may be incorrect.">
            <a:extLst>
              <a:ext uri="{FF2B5EF4-FFF2-40B4-BE49-F238E27FC236}">
                <a16:creationId xmlns:a16="http://schemas.microsoft.com/office/drawing/2014/main" id="{E15AA4C4-95CD-4E90-C390-B47BB6E3C9F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539992" y="1105898"/>
            <a:ext cx="639913" cy="639913"/>
          </a:xfrm>
          <a:prstGeom prst="rect">
            <a:avLst/>
          </a:prstGeom>
        </p:spPr>
      </p:pic>
      <p:sp>
        <p:nvSpPr>
          <p:cNvPr id="31" name="Text Placeholder 6">
            <a:extLst>
              <a:ext uri="{FF2B5EF4-FFF2-40B4-BE49-F238E27FC236}">
                <a16:creationId xmlns:a16="http://schemas.microsoft.com/office/drawing/2014/main" id="{89F97A73-E087-3D45-5C9C-31B3A89EFA08}"/>
              </a:ext>
            </a:extLst>
          </p:cNvPr>
          <p:cNvSpPr txBox="1">
            <a:spLocks/>
          </p:cNvSpPr>
          <p:nvPr/>
        </p:nvSpPr>
        <p:spPr>
          <a:xfrm>
            <a:off x="4200208" y="1982751"/>
            <a:ext cx="2248344" cy="2174276"/>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42797" indent="-342797">
              <a:spcBef>
                <a:spcPts val="600"/>
              </a:spcBef>
              <a:buFont typeface="Arial" panose="020B0604020202020204" pitchFamily="34" charset="0"/>
              <a:buChar char="•"/>
            </a:pPr>
            <a:r>
              <a:rPr lang="en-US" sz="1799"/>
              <a:t>Open to all lecturers</a:t>
            </a:r>
          </a:p>
          <a:p>
            <a:pPr marL="342797" indent="-342797">
              <a:spcBef>
                <a:spcPts val="600"/>
              </a:spcBef>
              <a:buFont typeface="Arial" panose="020B0604020202020204" pitchFamily="34" charset="0"/>
              <a:buChar char="•"/>
            </a:pPr>
            <a:r>
              <a:rPr lang="en-US" sz="1799">
                <a:solidFill>
                  <a:srgbClr val="0070F2"/>
                </a:solidFill>
              </a:rPr>
              <a:t>10+ students</a:t>
            </a:r>
          </a:p>
          <a:p>
            <a:pPr marL="342797" indent="-342797">
              <a:spcBef>
                <a:spcPts val="600"/>
              </a:spcBef>
              <a:buFont typeface="Arial" panose="020B0604020202020204" pitchFamily="34" charset="0"/>
              <a:buChar char="•"/>
            </a:pPr>
            <a:r>
              <a:rPr lang="en-US" sz="1799"/>
              <a:t>Use in class, as extra credit or with a student club</a:t>
            </a:r>
          </a:p>
          <a:p>
            <a:pPr marL="342797" indent="-342797">
              <a:spcBef>
                <a:spcPts val="600"/>
              </a:spcBef>
              <a:buFont typeface="Arial" panose="020B0604020202020204" pitchFamily="34" charset="0"/>
              <a:buChar char="•"/>
            </a:pPr>
            <a:endParaRPr lang="en-US" sz="1799"/>
          </a:p>
        </p:txBody>
      </p:sp>
      <p:sp>
        <p:nvSpPr>
          <p:cNvPr id="32" name="Text Placeholder 6">
            <a:extLst>
              <a:ext uri="{FF2B5EF4-FFF2-40B4-BE49-F238E27FC236}">
                <a16:creationId xmlns:a16="http://schemas.microsoft.com/office/drawing/2014/main" id="{91F556FC-F495-7DBF-78F1-796FCC7F50BC}"/>
              </a:ext>
            </a:extLst>
          </p:cNvPr>
          <p:cNvSpPr txBox="1">
            <a:spLocks/>
          </p:cNvSpPr>
          <p:nvPr/>
        </p:nvSpPr>
        <p:spPr>
          <a:xfrm>
            <a:off x="1242554" y="4986701"/>
            <a:ext cx="3674155" cy="1593608"/>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42797" indent="-342797">
              <a:spcBef>
                <a:spcPts val="600"/>
              </a:spcBef>
              <a:buFont typeface="Arial" panose="020B0604020202020204" pitchFamily="34" charset="0"/>
              <a:buChar char="•"/>
            </a:pPr>
            <a:r>
              <a:rPr lang="en-US" sz="1799"/>
              <a:t>Swag for students</a:t>
            </a:r>
          </a:p>
          <a:p>
            <a:pPr marL="342797" indent="-342797">
              <a:spcBef>
                <a:spcPts val="600"/>
              </a:spcBef>
              <a:buFont typeface="Arial" panose="020B0604020202020204" pitchFamily="34" charset="0"/>
              <a:buChar char="•"/>
            </a:pPr>
            <a:r>
              <a:rPr lang="en-US" sz="1799"/>
              <a:t>Recognition as front runner for you and your university</a:t>
            </a:r>
          </a:p>
          <a:p>
            <a:pPr marL="342797" indent="-342797">
              <a:spcBef>
                <a:spcPts val="600"/>
              </a:spcBef>
              <a:buFont typeface="Arial" panose="020B0604020202020204" pitchFamily="34" charset="0"/>
              <a:buChar char="•"/>
            </a:pPr>
            <a:r>
              <a:rPr lang="en-US" sz="1799"/>
              <a:t>Drawing for coaching session</a:t>
            </a:r>
          </a:p>
        </p:txBody>
      </p:sp>
      <p:sp>
        <p:nvSpPr>
          <p:cNvPr id="33" name="Text Placeholder 6">
            <a:extLst>
              <a:ext uri="{FF2B5EF4-FFF2-40B4-BE49-F238E27FC236}">
                <a16:creationId xmlns:a16="http://schemas.microsoft.com/office/drawing/2014/main" id="{B4EA4780-8BAD-FFC6-28E3-9995AB8D768F}"/>
              </a:ext>
            </a:extLst>
          </p:cNvPr>
          <p:cNvSpPr txBox="1">
            <a:spLocks/>
          </p:cNvSpPr>
          <p:nvPr/>
        </p:nvSpPr>
        <p:spPr>
          <a:xfrm>
            <a:off x="312100" y="1964058"/>
            <a:ext cx="1269156" cy="1593608"/>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spcBef>
                <a:spcPts val="600"/>
              </a:spcBef>
            </a:pPr>
            <a:r>
              <a:rPr lang="en-US" sz="1799"/>
              <a:t>Now to December 15, 2025</a:t>
            </a:r>
          </a:p>
        </p:txBody>
      </p:sp>
      <p:pic>
        <p:nvPicPr>
          <p:cNvPr id="35" name="Picture 34" descr="A blue clock and a star&#10;&#10;AI-generated content may be incorrect.">
            <a:extLst>
              <a:ext uri="{FF2B5EF4-FFF2-40B4-BE49-F238E27FC236}">
                <a16:creationId xmlns:a16="http://schemas.microsoft.com/office/drawing/2014/main" id="{3AC35A7D-E7C1-9B6F-7570-D4302085685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02640" y="1105898"/>
            <a:ext cx="639913" cy="639913"/>
          </a:xfrm>
          <a:prstGeom prst="rect">
            <a:avLst/>
          </a:prstGeom>
        </p:spPr>
      </p:pic>
      <p:pic>
        <p:nvPicPr>
          <p:cNvPr id="37" name="Picture 36" descr="A blue and black sign&#10;&#10;AI-generated content may be incorrect.">
            <a:extLst>
              <a:ext uri="{FF2B5EF4-FFF2-40B4-BE49-F238E27FC236}">
                <a16:creationId xmlns:a16="http://schemas.microsoft.com/office/drawing/2014/main" id="{47CEF417-AEEB-73B8-D8F7-32DA1222821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647889" y="1116349"/>
            <a:ext cx="639913" cy="639913"/>
          </a:xfrm>
          <a:prstGeom prst="rect">
            <a:avLst/>
          </a:prstGeom>
        </p:spPr>
      </p:pic>
      <p:sp>
        <p:nvSpPr>
          <p:cNvPr id="38" name="Text Placeholder 6">
            <a:extLst>
              <a:ext uri="{FF2B5EF4-FFF2-40B4-BE49-F238E27FC236}">
                <a16:creationId xmlns:a16="http://schemas.microsoft.com/office/drawing/2014/main" id="{82EDDED4-1BEE-76CC-92B9-C92909F90E73}"/>
              </a:ext>
            </a:extLst>
          </p:cNvPr>
          <p:cNvSpPr txBox="1">
            <a:spLocks/>
          </p:cNvSpPr>
          <p:nvPr/>
        </p:nvSpPr>
        <p:spPr>
          <a:xfrm>
            <a:off x="1986554" y="1964058"/>
            <a:ext cx="1962586" cy="2242170"/>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285664" indent="-285664">
              <a:spcBef>
                <a:spcPts val="600"/>
              </a:spcBef>
              <a:buFont typeface="Arial" panose="020B0604020202020204" pitchFamily="34" charset="0"/>
              <a:buChar char="•"/>
            </a:pPr>
            <a:r>
              <a:rPr lang="en-US" sz="1799"/>
              <a:t>Fun learning opportunity with friendly competition</a:t>
            </a:r>
          </a:p>
          <a:p>
            <a:pPr marL="285664" indent="-285664">
              <a:spcBef>
                <a:spcPts val="600"/>
              </a:spcBef>
              <a:buFont typeface="Arial" panose="020B0604020202020204" pitchFamily="34" charset="0"/>
              <a:buChar char="•"/>
            </a:pPr>
            <a:r>
              <a:rPr lang="en-US" sz="1799"/>
              <a:t>Provides SAP feedback on offering</a:t>
            </a:r>
          </a:p>
        </p:txBody>
      </p:sp>
      <p:pic>
        <p:nvPicPr>
          <p:cNvPr id="40" name="Picture 39" descr="A blue trophy on a black background&#10;&#10;AI-generated content may be incorrect.">
            <a:extLst>
              <a:ext uri="{FF2B5EF4-FFF2-40B4-BE49-F238E27FC236}">
                <a16:creationId xmlns:a16="http://schemas.microsoft.com/office/drawing/2014/main" id="{DD706DC5-A0B5-1352-8CED-FA417FDF1F4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70603" y="5324717"/>
            <a:ext cx="639913" cy="639913"/>
          </a:xfrm>
          <a:prstGeom prst="rect">
            <a:avLst/>
          </a:prstGeom>
        </p:spPr>
      </p:pic>
      <p:sp>
        <p:nvSpPr>
          <p:cNvPr id="41" name="Text Placeholder 6">
            <a:extLst>
              <a:ext uri="{FF2B5EF4-FFF2-40B4-BE49-F238E27FC236}">
                <a16:creationId xmlns:a16="http://schemas.microsoft.com/office/drawing/2014/main" id="{078DFB7F-C447-412C-4D23-62E3DA498280}"/>
              </a:ext>
            </a:extLst>
          </p:cNvPr>
          <p:cNvSpPr txBox="1">
            <a:spLocks/>
          </p:cNvSpPr>
          <p:nvPr/>
        </p:nvSpPr>
        <p:spPr>
          <a:xfrm>
            <a:off x="7275293" y="5060823"/>
            <a:ext cx="3674155" cy="1202774"/>
          </a:xfrm>
          <a:prstGeom prst="rect">
            <a:avLst/>
          </a:prstGeom>
        </p:spPr>
        <p:txBody>
          <a:bodyPr/>
          <a:lstStyle>
            <a:lvl1pPr marL="0" indent="0" algn="l" defTabSz="1088558" rtl="0" eaLnBrk="1" latinLnBrk="0" hangingPunct="1">
              <a:spcBef>
                <a:spcPts val="1800"/>
              </a:spcBef>
              <a:buClrTx/>
              <a:buSzPct val="100000"/>
              <a:buFont typeface="Roboto" panose="02000000000000000000" pitchFamily="2" charset="0"/>
              <a:buChar char="​"/>
              <a:defRPr sz="2000" b="0" i="0" kern="1200">
                <a:solidFill>
                  <a:schemeClr val="tx1"/>
                </a:solidFill>
                <a:latin typeface="72 Brand" panose="020B0504030603020204" pitchFamily="34" charset="0"/>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72 Brand" panose="020B0504030603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72 Brand" panose="020B0504030603020204" pitchFamily="34" charset="0"/>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72 Brand" panose="020B0504030603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72 Brand" panose="020B0504030603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42797" indent="-342797">
              <a:spcBef>
                <a:spcPts val="600"/>
              </a:spcBef>
              <a:buFont typeface="Arial" panose="020B0604020202020204" pitchFamily="34" charset="0"/>
              <a:buChar char="•"/>
            </a:pPr>
            <a:r>
              <a:rPr lang="en-US" sz="1799"/>
              <a:t>Bonus for certification</a:t>
            </a:r>
          </a:p>
          <a:p>
            <a:pPr marL="342797" indent="-342797">
              <a:spcBef>
                <a:spcPts val="600"/>
              </a:spcBef>
              <a:buFont typeface="Arial" panose="020B0604020202020204" pitchFamily="34" charset="0"/>
              <a:buChar char="•"/>
            </a:pPr>
            <a:r>
              <a:rPr lang="en-US" sz="1799"/>
              <a:t>Classes with most certified students featured  in future storytelling / marcomm </a:t>
            </a:r>
          </a:p>
        </p:txBody>
      </p:sp>
      <p:pic>
        <p:nvPicPr>
          <p:cNvPr id="43" name="Picture 42" descr="A blue check mark on a black background&#10;&#10;AI-generated content may be incorrect.">
            <a:extLst>
              <a:ext uri="{FF2B5EF4-FFF2-40B4-BE49-F238E27FC236}">
                <a16:creationId xmlns:a16="http://schemas.microsoft.com/office/drawing/2014/main" id="{2A4E1665-1064-9849-B2FB-15863DE464E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379664" y="5324717"/>
            <a:ext cx="639913" cy="639913"/>
          </a:xfrm>
          <a:prstGeom prst="rect">
            <a:avLst/>
          </a:prstGeom>
        </p:spPr>
      </p:pic>
      <p:cxnSp>
        <p:nvCxnSpPr>
          <p:cNvPr id="45" name="Straight Connector 44">
            <a:extLst>
              <a:ext uri="{FF2B5EF4-FFF2-40B4-BE49-F238E27FC236}">
                <a16:creationId xmlns:a16="http://schemas.microsoft.com/office/drawing/2014/main" id="{D14A2490-9D7F-3ECA-0A9A-DB072DEE3A6A}"/>
              </a:ext>
            </a:extLst>
          </p:cNvPr>
          <p:cNvCxnSpPr>
            <a:cxnSpLocks/>
          </p:cNvCxnSpPr>
          <p:nvPr/>
        </p:nvCxnSpPr>
        <p:spPr>
          <a:xfrm>
            <a:off x="1055562" y="4756824"/>
            <a:ext cx="9484430" cy="0"/>
          </a:xfrm>
          <a:prstGeom prst="line">
            <a:avLst/>
          </a:prstGeom>
          <a:ln w="50800">
            <a:solidFill>
              <a:srgbClr val="0070F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18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4A0C1-1B02-8E1D-9281-E0FAF78392D8}"/>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89EA93A-2DDD-5D49-834E-C94683EDF946}"/>
              </a:ext>
            </a:extLst>
          </p:cNvPr>
          <p:cNvGraphicFramePr>
            <a:graphicFrameLocks noChangeAspect="1"/>
          </p:cNvGraphicFramePr>
          <p:nvPr>
            <p:custDataLst>
              <p:tags r:id="rId3"/>
            </p:custDataLst>
            <p:extLst>
              <p:ext uri="{D42A27DB-BD31-4B8C-83A1-F6EECF244321}">
                <p14:modId xmlns:p14="http://schemas.microsoft.com/office/powerpoint/2010/main" val="428252277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7" name="think-cell data - do not delete" hidden="1">
                        <a:extLst>
                          <a:ext uri="{FF2B5EF4-FFF2-40B4-BE49-F238E27FC236}">
                            <a16:creationId xmlns:a16="http://schemas.microsoft.com/office/drawing/2014/main" id="{789EA93A-2DDD-5D49-834E-C94683EDF946}"/>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13" name="Picture Placeholder 12">
            <a:extLst>
              <a:ext uri="{FF2B5EF4-FFF2-40B4-BE49-F238E27FC236}">
                <a16:creationId xmlns:a16="http://schemas.microsoft.com/office/drawing/2014/main" id="{BA0B204C-CDB1-A5D4-2401-7E73F7E921F8}"/>
              </a:ext>
            </a:extLst>
          </p:cNvPr>
          <p:cNvSpPr>
            <a:spLocks noGrp="1"/>
          </p:cNvSpPr>
          <p:nvPr>
            <p:ph type="pic" sz="quarter" idx="12"/>
          </p:nvPr>
        </p:nvSpPr>
        <p:spPr/>
        <p:txBody>
          <a:bodyPr/>
          <a:lstStyle/>
          <a:p>
            <a:endParaRPr lang="en-DE"/>
          </a:p>
        </p:txBody>
      </p:sp>
      <p:sp>
        <p:nvSpPr>
          <p:cNvPr id="3" name="Title 2">
            <a:extLst>
              <a:ext uri="{FF2B5EF4-FFF2-40B4-BE49-F238E27FC236}">
                <a16:creationId xmlns:a16="http://schemas.microsoft.com/office/drawing/2014/main" id="{B0653125-8C90-690E-6737-6A61CCBE8983}"/>
              </a:ext>
            </a:extLst>
          </p:cNvPr>
          <p:cNvSpPr>
            <a:spLocks noGrp="1"/>
          </p:cNvSpPr>
          <p:nvPr>
            <p:ph type="ctrTitle"/>
          </p:nvPr>
        </p:nvSpPr>
        <p:spPr>
          <a:xfrm>
            <a:off x="1826483" y="1407133"/>
            <a:ext cx="11182288" cy="676932"/>
          </a:xfrm>
        </p:spPr>
        <p:txBody>
          <a:bodyPr vert="horz"/>
          <a:lstStyle/>
          <a:p>
            <a:r>
              <a:rPr lang="en-GB" sz="4000"/>
              <a:t>BTP no-cost UCC/ACC offerings</a:t>
            </a:r>
            <a:endParaRPr lang="en-DE" sz="4000"/>
          </a:p>
        </p:txBody>
      </p:sp>
      <p:sp>
        <p:nvSpPr>
          <p:cNvPr id="4" name="Rectangle 3">
            <a:extLst>
              <a:ext uri="{FF2B5EF4-FFF2-40B4-BE49-F238E27FC236}">
                <a16:creationId xmlns:a16="http://schemas.microsoft.com/office/drawing/2014/main" id="{BBBD687D-4365-322C-D83D-75BDD9D31B1F}"/>
              </a:ext>
            </a:extLst>
          </p:cNvPr>
          <p:cNvSpPr/>
          <p:nvPr/>
        </p:nvSpPr>
        <p:spPr>
          <a:xfrm>
            <a:off x="1" y="3429000"/>
            <a:ext cx="12188827" cy="3428107"/>
          </a:xfrm>
          <a:prstGeom prst="rect">
            <a:avLst/>
          </a:prstGeom>
          <a:solidFill>
            <a:srgbClr val="002A86"/>
          </a:solidFill>
          <a:ln w="12700">
            <a:noFill/>
            <a:headEnd type="none" w="med" len="med"/>
            <a:tailEnd type="none" w="med" len="med"/>
          </a:ln>
          <a:effectLst>
            <a:outerShdw blurRad="508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689" tIns="146152" rIns="182689" bIns="146152" numCol="1" spcCol="0" rtlCol="0" fromWordArt="0" anchor="ctr" anchorCtr="0" forceAA="0" compatLnSpc="1">
            <a:prstTxWarp prst="textNoShape">
              <a:avLst/>
            </a:prstTxWarp>
            <a:noAutofit/>
          </a:bodyPr>
          <a:lstStyle/>
          <a:p>
            <a:pPr algn="ctr" defTabSz="931493" fontAlgn="base">
              <a:spcBef>
                <a:spcPct val="0"/>
              </a:spcBef>
              <a:spcAft>
                <a:spcPct val="0"/>
              </a:spcAft>
            </a:pPr>
            <a:endParaRPr lang="en-US" sz="1400" kern="0">
              <a:gradFill>
                <a:gsLst>
                  <a:gs pos="0">
                    <a:srgbClr val="002A86"/>
                  </a:gs>
                  <a:gs pos="100000">
                    <a:srgbClr val="002A86"/>
                  </a:gs>
                </a:gsLst>
                <a:lin ang="2700000" scaled="1"/>
              </a:gradFill>
              <a:latin typeface="72 Brand Medium" panose="020B0504030603020204" pitchFamily="34" charset="0"/>
            </a:endParaRPr>
          </a:p>
        </p:txBody>
      </p:sp>
      <p:pic>
        <p:nvPicPr>
          <p:cNvPr id="11" name="Graphic 10">
            <a:extLst>
              <a:ext uri="{FF2B5EF4-FFF2-40B4-BE49-F238E27FC236}">
                <a16:creationId xmlns:a16="http://schemas.microsoft.com/office/drawing/2014/main" id="{BF0CEF73-4FAF-B48B-3DBD-491BF0A7C558}"/>
              </a:ext>
            </a:extLst>
          </p:cNvPr>
          <p:cNvPicPr>
            <a:picLocks noChangeAspect="1"/>
          </p:cNvPicPr>
          <p:nvPr/>
        </p:nvPicPr>
        <p:blipFill>
          <a:blip r:embed="rId8">
            <a:extLst>
              <a:ext uri="{96DAC541-7B7A-43D3-8B79-37D633B846F1}">
                <asvg:svgBlip xmlns:asvg="http://schemas.microsoft.com/office/drawing/2016/SVG/main" r:embed="rId9"/>
              </a:ext>
            </a:extLst>
          </a:blip>
          <a:srcRect l="3222" t="-905" r="42169" b="50012"/>
          <a:stretch/>
        </p:blipFill>
        <p:spPr>
          <a:xfrm>
            <a:off x="82529" y="3505181"/>
            <a:ext cx="12042814" cy="3326534"/>
          </a:xfrm>
          <a:prstGeom prst="rect">
            <a:avLst/>
          </a:prstGeom>
        </p:spPr>
      </p:pic>
      <p:sp>
        <p:nvSpPr>
          <p:cNvPr id="2" name="TextBox 1">
            <a:extLst>
              <a:ext uri="{FF2B5EF4-FFF2-40B4-BE49-F238E27FC236}">
                <a16:creationId xmlns:a16="http://schemas.microsoft.com/office/drawing/2014/main" id="{02D9CC94-2CE6-9D91-F77E-627EF3015661}"/>
              </a:ext>
            </a:extLst>
          </p:cNvPr>
          <p:cNvSpPr txBox="1"/>
          <p:nvPr/>
        </p:nvSpPr>
        <p:spPr>
          <a:xfrm>
            <a:off x="797783" y="1405545"/>
            <a:ext cx="833113" cy="61539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GB" sz="3999" b="1" kern="0">
                <a:latin typeface="72 Brand" panose="020B0504030603020204" pitchFamily="34" charset="0"/>
                <a:ea typeface="72 Brand" pitchFamily="34" charset="-128"/>
                <a:cs typeface="72 Brand" pitchFamily="34" charset="-128"/>
              </a:rPr>
              <a:t>04</a:t>
            </a:r>
            <a:endParaRPr lang="en-DE" sz="3999" b="1" kern="0">
              <a:latin typeface="72 Brand" panose="020B0504030603020204" pitchFamily="34" charset="0"/>
              <a:ea typeface="72 Brand" pitchFamily="34" charset="-128"/>
              <a:cs typeface="72 Brand" pitchFamily="34" charset="-128"/>
            </a:endParaRPr>
          </a:p>
        </p:txBody>
      </p:sp>
    </p:spTree>
    <p:custDataLst>
      <p:custData r:id="rId1"/>
      <p:custData r:id="rId2"/>
    </p:custDataLst>
    <p:extLst>
      <p:ext uri="{BB962C8B-B14F-4D97-AF65-F5344CB8AC3E}">
        <p14:creationId xmlns:p14="http://schemas.microsoft.com/office/powerpoint/2010/main" val="362891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365CF-F602-96A3-F76C-71C08E2D839E}"/>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89367E91-EA90-DC22-F90E-C8B4316FC717}"/>
              </a:ext>
            </a:extLst>
          </p:cNvPr>
          <p:cNvGraphicFramePr>
            <a:graphicFrameLocks noChangeAspect="1"/>
          </p:cNvGraphicFramePr>
          <p:nvPr>
            <p:custDataLst>
              <p:tags r:id="rId3"/>
            </p:custDataLst>
            <p:extLst>
              <p:ext uri="{D42A27DB-BD31-4B8C-83A1-F6EECF244321}">
                <p14:modId xmlns:p14="http://schemas.microsoft.com/office/powerpoint/2010/main" val="134465560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12" name="think-cell data - do not delete" hidden="1">
                        <a:extLst>
                          <a:ext uri="{FF2B5EF4-FFF2-40B4-BE49-F238E27FC236}">
                            <a16:creationId xmlns:a16="http://schemas.microsoft.com/office/drawing/2014/main" id="{89367E91-EA90-DC22-F90E-C8B4316FC717}"/>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0C6E46A2-7462-6277-8285-82E759436BF0}"/>
              </a:ext>
            </a:extLst>
          </p:cNvPr>
          <p:cNvSpPr/>
          <p:nvPr/>
        </p:nvSpPr>
        <p:spPr bwMode="gray">
          <a:xfrm>
            <a:off x="503745" y="1543541"/>
            <a:ext cx="8965109" cy="4810459"/>
          </a:xfrm>
          <a:prstGeom prst="rect">
            <a:avLst/>
          </a:prstGeom>
          <a:solidFill>
            <a:srgbClr val="EAECEE"/>
          </a:solidFill>
          <a:ln w="25400" algn="ctr">
            <a:no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endParaRPr lang="en-DE" sz="1799" kern="0">
              <a:ea typeface="72 Brand" pitchFamily="34" charset="-128"/>
              <a:cs typeface="72 Brand" pitchFamily="34" charset="-128"/>
            </a:endParaRPr>
          </a:p>
        </p:txBody>
      </p:sp>
      <p:sp>
        <p:nvSpPr>
          <p:cNvPr id="4" name="Title 3">
            <a:extLst>
              <a:ext uri="{FF2B5EF4-FFF2-40B4-BE49-F238E27FC236}">
                <a16:creationId xmlns:a16="http://schemas.microsoft.com/office/drawing/2014/main" id="{2C9306F7-0BE9-0ACA-D8CE-1E54C62FECA3}"/>
              </a:ext>
            </a:extLst>
          </p:cNvPr>
          <p:cNvSpPr>
            <a:spLocks noGrp="1"/>
          </p:cNvSpPr>
          <p:nvPr>
            <p:ph type="title"/>
          </p:nvPr>
        </p:nvSpPr>
        <p:spPr>
          <a:xfrm>
            <a:off x="503870" y="504761"/>
            <a:ext cx="11183564" cy="677108"/>
          </a:xfrm>
        </p:spPr>
        <p:txBody>
          <a:bodyPr vert="horz"/>
          <a:lstStyle/>
          <a:p>
            <a:r>
              <a:rPr lang="en-GB"/>
              <a:t>Quick Wins with SAP Build Sandboxes from UCC/ACCs (UA full members only)</a:t>
            </a:r>
            <a:br>
              <a:rPr lang="en-GB"/>
            </a:br>
            <a:r>
              <a:rPr lang="en-GB" sz="2000">
                <a:solidFill>
                  <a:schemeClr val="tx2"/>
                </a:solidFill>
              </a:rPr>
              <a:t>No cost offering – University may book the system now, use it in spring/fall semester 2026</a:t>
            </a:r>
            <a:endParaRPr lang="en-DE" sz="2000">
              <a:solidFill>
                <a:schemeClr val="tx2"/>
              </a:solidFill>
            </a:endParaRPr>
          </a:p>
        </p:txBody>
      </p:sp>
      <p:sp>
        <p:nvSpPr>
          <p:cNvPr id="16" name="Oval 15">
            <a:extLst>
              <a:ext uri="{FF2B5EF4-FFF2-40B4-BE49-F238E27FC236}">
                <a16:creationId xmlns:a16="http://schemas.microsoft.com/office/drawing/2014/main" id="{2B5A095E-396D-0B3A-A145-F151C6BCAA88}"/>
              </a:ext>
            </a:extLst>
          </p:cNvPr>
          <p:cNvSpPr/>
          <p:nvPr/>
        </p:nvSpPr>
        <p:spPr bwMode="gray">
          <a:xfrm>
            <a:off x="916210" y="1776335"/>
            <a:ext cx="752735" cy="752735"/>
          </a:xfrm>
          <a:prstGeom prst="ellipse">
            <a:avLst/>
          </a:prstGeom>
          <a:solidFill>
            <a:srgbClr val="89D1FF"/>
          </a:solidFill>
          <a:ln w="25400" algn="ctr">
            <a:no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n-GB" sz="1799" kern="0">
                <a:solidFill>
                  <a:schemeClr val="bg1"/>
                </a:solidFill>
                <a:latin typeface="72 Brand Medium" panose="020B0604030603020204" pitchFamily="34" charset="0"/>
                <a:ea typeface="72 Brand" pitchFamily="34" charset="-128"/>
                <a:cs typeface="72 Brand" pitchFamily="34" charset="-128"/>
              </a:rPr>
              <a:t>01</a:t>
            </a:r>
            <a:endParaRPr lang="en-DE" sz="1799" kern="0">
              <a:solidFill>
                <a:schemeClr val="bg1"/>
              </a:solidFill>
              <a:latin typeface="72 Brand Medium" panose="020B0604030603020204" pitchFamily="34" charset="0"/>
              <a:ea typeface="72 Brand" pitchFamily="34" charset="-128"/>
              <a:cs typeface="72 Brand" pitchFamily="34" charset="-128"/>
            </a:endParaRPr>
          </a:p>
        </p:txBody>
      </p:sp>
      <p:sp>
        <p:nvSpPr>
          <p:cNvPr id="18" name="Oval 17">
            <a:extLst>
              <a:ext uri="{FF2B5EF4-FFF2-40B4-BE49-F238E27FC236}">
                <a16:creationId xmlns:a16="http://schemas.microsoft.com/office/drawing/2014/main" id="{9D38A5E1-1D03-6F7F-4D1B-9C05AE31612B}"/>
              </a:ext>
            </a:extLst>
          </p:cNvPr>
          <p:cNvSpPr/>
          <p:nvPr/>
        </p:nvSpPr>
        <p:spPr bwMode="gray">
          <a:xfrm>
            <a:off x="916209" y="3429000"/>
            <a:ext cx="752735" cy="752736"/>
          </a:xfrm>
          <a:prstGeom prst="ellipse">
            <a:avLst/>
          </a:prstGeom>
          <a:solidFill>
            <a:srgbClr val="1B90FF"/>
          </a:solidFill>
          <a:ln w="25400" algn="ctr">
            <a:no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n-GB" sz="1799" kern="0" dirty="0">
                <a:solidFill>
                  <a:schemeClr val="bg1"/>
                </a:solidFill>
                <a:latin typeface="72 Brand Medium" panose="020B0604030603020204" pitchFamily="34" charset="0"/>
                <a:ea typeface="72 Brand" pitchFamily="34" charset="-128"/>
                <a:cs typeface="72 Brand" pitchFamily="34" charset="-128"/>
              </a:rPr>
              <a:t>02</a:t>
            </a:r>
            <a:endParaRPr lang="en-DE" sz="1799" kern="0" dirty="0">
              <a:solidFill>
                <a:schemeClr val="bg1"/>
              </a:solidFill>
              <a:latin typeface="72 Brand Medium" panose="020B0604030603020204" pitchFamily="34" charset="0"/>
              <a:ea typeface="72 Brand" pitchFamily="34" charset="-128"/>
              <a:cs typeface="72 Brand" pitchFamily="34" charset="-128"/>
            </a:endParaRPr>
          </a:p>
        </p:txBody>
      </p:sp>
      <p:sp>
        <p:nvSpPr>
          <p:cNvPr id="20" name="Oval 19">
            <a:extLst>
              <a:ext uri="{FF2B5EF4-FFF2-40B4-BE49-F238E27FC236}">
                <a16:creationId xmlns:a16="http://schemas.microsoft.com/office/drawing/2014/main" id="{DB0D44A6-D57E-6B4A-5EDA-32B698C20BEA}"/>
              </a:ext>
            </a:extLst>
          </p:cNvPr>
          <p:cNvSpPr/>
          <p:nvPr/>
        </p:nvSpPr>
        <p:spPr bwMode="gray">
          <a:xfrm>
            <a:off x="930061" y="4875020"/>
            <a:ext cx="752735" cy="752736"/>
          </a:xfrm>
          <a:prstGeom prst="ellipse">
            <a:avLst/>
          </a:prstGeom>
          <a:solidFill>
            <a:srgbClr val="0070F2"/>
          </a:solidFill>
          <a:ln w="25400" algn="ctr">
            <a:no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n-GB" sz="1799" kern="0" dirty="0">
                <a:solidFill>
                  <a:schemeClr val="bg1"/>
                </a:solidFill>
                <a:latin typeface="72 Brand Medium" panose="020B0604030603020204" pitchFamily="34" charset="0"/>
                <a:ea typeface="72 Brand" pitchFamily="34" charset="-128"/>
                <a:cs typeface="72 Brand" pitchFamily="34" charset="-128"/>
              </a:rPr>
              <a:t>03</a:t>
            </a:r>
            <a:endParaRPr lang="en-DE" sz="1799" kern="0" dirty="0">
              <a:solidFill>
                <a:schemeClr val="bg1"/>
              </a:solidFill>
              <a:latin typeface="72 Brand Medium" panose="020B0604030603020204" pitchFamily="34" charset="0"/>
              <a:ea typeface="72 Brand" pitchFamily="34" charset="-128"/>
              <a:cs typeface="72 Brand" pitchFamily="34" charset="-128"/>
            </a:endParaRPr>
          </a:p>
        </p:txBody>
      </p:sp>
      <p:sp>
        <p:nvSpPr>
          <p:cNvPr id="27" name="Text Placeholder 2">
            <a:extLst>
              <a:ext uri="{FF2B5EF4-FFF2-40B4-BE49-F238E27FC236}">
                <a16:creationId xmlns:a16="http://schemas.microsoft.com/office/drawing/2014/main" id="{88CC525E-B2DB-4E87-D898-4E780AABA12B}"/>
              </a:ext>
            </a:extLst>
          </p:cNvPr>
          <p:cNvSpPr txBox="1">
            <a:spLocks/>
          </p:cNvSpPr>
          <p:nvPr/>
        </p:nvSpPr>
        <p:spPr bwMode="black">
          <a:xfrm>
            <a:off x="2081412" y="1776336"/>
            <a:ext cx="7380516" cy="752735"/>
          </a:xfrm>
          <a:prstGeom prst="rect">
            <a:avLst/>
          </a:prstGeom>
          <a:noFill/>
        </p:spPr>
        <p:txBody>
          <a:bodyPr vert="horz" lIns="107972" tIns="35991" rIns="107972" bIns="35991" rtlCol="0" anchor="t">
            <a:noAutofit/>
          </a:bodyPr>
          <a:lstStyle>
            <a:lvl1pPr marL="0" indent="0" algn="l" defTabSz="1088558" rtl="0" eaLnBrk="1" latinLnBrk="0" hangingPunct="1">
              <a:spcBef>
                <a:spcPts val="1800"/>
              </a:spcBef>
              <a:buClrTx/>
              <a:buSzPct val="80000"/>
              <a:buFont typeface="72 Brand" panose="02000000000000000000" pitchFamily="2" charset="0"/>
              <a:buChar char="​"/>
              <a:defRPr sz="2000" b="0" i="0" kern="1200">
                <a:solidFill>
                  <a:schemeClr val="tx1"/>
                </a:solidFill>
                <a:latin typeface="+mn-lt"/>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en-GB" sz="1600" dirty="0">
                <a:ea typeface="72 Brand"/>
              </a:rPr>
              <a:t>Academic institutions have the great opportunity to sign up university </a:t>
            </a:r>
            <a:r>
              <a:rPr lang="en-GB" sz="1600" b="1" dirty="0">
                <a:ea typeface="72 Brand"/>
              </a:rPr>
              <a:t>for free SAP Build Sandbox </a:t>
            </a:r>
            <a:r>
              <a:rPr lang="en-GB" sz="1600" dirty="0">
                <a:ea typeface="72 Brand"/>
              </a:rPr>
              <a:t>for one of the available topics: </a:t>
            </a:r>
            <a:r>
              <a:rPr lang="en-GB" sz="1600" dirty="0">
                <a:ea typeface="72 Brand"/>
                <a:hlinkClick r:id="rId8"/>
              </a:rPr>
              <a:t>Process </a:t>
            </a:r>
            <a:r>
              <a:rPr lang="en-GB" sz="1600" dirty="0" err="1">
                <a:ea typeface="72 Brand"/>
                <a:hlinkClick r:id="rId8"/>
              </a:rPr>
              <a:t>Robotizaion</a:t>
            </a:r>
            <a:r>
              <a:rPr lang="en-GB" sz="1600" dirty="0">
                <a:ea typeface="72 Brand"/>
                <a:hlinkClick r:id="rId8"/>
              </a:rPr>
              <a:t> with SAP Build Process Automation</a:t>
            </a:r>
            <a:r>
              <a:rPr lang="en-GB" sz="1600" dirty="0">
                <a:ea typeface="72 Brand"/>
              </a:rPr>
              <a:t>, </a:t>
            </a:r>
            <a:r>
              <a:rPr lang="en-GB" sz="1600" dirty="0">
                <a:ea typeface="72 Brand"/>
                <a:hlinkClick r:id="rId9"/>
              </a:rPr>
              <a:t>Low/No-Code development with SAP Build Apps</a:t>
            </a:r>
            <a:r>
              <a:rPr lang="en-GB" sz="1600" dirty="0">
                <a:ea typeface="72 Brand"/>
              </a:rPr>
              <a:t>, Vibe-coding with SAP Build Code (</a:t>
            </a:r>
            <a:r>
              <a:rPr lang="en-GB" sz="1600" i="1" dirty="0">
                <a:solidFill>
                  <a:srgbClr val="FF0000"/>
                </a:solidFill>
                <a:ea typeface="72 Brand"/>
              </a:rPr>
              <a:t>available CW47</a:t>
            </a:r>
            <a:r>
              <a:rPr lang="en-GB" sz="1600" dirty="0">
                <a:ea typeface="72 Brand"/>
              </a:rPr>
              <a:t>). </a:t>
            </a:r>
          </a:p>
        </p:txBody>
      </p:sp>
      <p:sp>
        <p:nvSpPr>
          <p:cNvPr id="2" name="Text Placeholder 2">
            <a:extLst>
              <a:ext uri="{FF2B5EF4-FFF2-40B4-BE49-F238E27FC236}">
                <a16:creationId xmlns:a16="http://schemas.microsoft.com/office/drawing/2014/main" id="{0E8EFD15-3024-3D8B-D183-6B0BCFA87CFD}"/>
              </a:ext>
            </a:extLst>
          </p:cNvPr>
          <p:cNvSpPr txBox="1">
            <a:spLocks/>
          </p:cNvSpPr>
          <p:nvPr/>
        </p:nvSpPr>
        <p:spPr bwMode="black">
          <a:xfrm>
            <a:off x="2088338" y="3429000"/>
            <a:ext cx="7380516" cy="930960"/>
          </a:xfrm>
          <a:prstGeom prst="rect">
            <a:avLst/>
          </a:prstGeom>
          <a:noFill/>
        </p:spPr>
        <p:txBody>
          <a:bodyPr vert="horz" lIns="107972" tIns="35991" rIns="107972" bIns="35991" rtlCol="0" anchor="t">
            <a:noAutofit/>
          </a:bodyPr>
          <a:lstStyle>
            <a:lvl1pPr marL="0" indent="0" algn="l" defTabSz="1088558" rtl="0" eaLnBrk="1" latinLnBrk="0" hangingPunct="1">
              <a:spcBef>
                <a:spcPts val="1800"/>
              </a:spcBef>
              <a:buClrTx/>
              <a:buSzPct val="80000"/>
              <a:buFont typeface="72 Brand" panose="02000000000000000000" pitchFamily="2" charset="0"/>
              <a:buChar char="​"/>
              <a:defRPr sz="2000" b="0" i="0" kern="1200">
                <a:solidFill>
                  <a:schemeClr val="tx1"/>
                </a:solidFill>
                <a:latin typeface="+mn-lt"/>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None/>
            </a:pPr>
            <a:r>
              <a:rPr lang="en-GB" sz="1600" dirty="0">
                <a:ea typeface="+mn-lt"/>
                <a:cs typeface="+mn-lt"/>
              </a:rPr>
              <a:t>The offer can be requested with no additional contract </a:t>
            </a:r>
            <a:r>
              <a:rPr lang="en-GB" sz="1600" b="1" dirty="0">
                <a:ea typeface="+mn-lt"/>
                <a:cs typeface="+mn-lt"/>
              </a:rPr>
              <a:t>directly from UCC Magdeburg </a:t>
            </a:r>
            <a:r>
              <a:rPr lang="en-GB" sz="1600" dirty="0">
                <a:ea typeface="+mn-lt"/>
                <a:cs typeface="+mn-lt"/>
              </a:rPr>
              <a:t>(using </a:t>
            </a:r>
            <a:r>
              <a:rPr lang="en-GB" sz="1600" dirty="0">
                <a:ea typeface="+mn-lt"/>
                <a:cs typeface="+mn-lt"/>
                <a:hlinkClick r:id="rId10"/>
              </a:rPr>
              <a:t>btp@ucc.ovgu.de</a:t>
            </a:r>
            <a:r>
              <a:rPr lang="en-GB" sz="1600" dirty="0">
                <a:ea typeface="+mn-lt"/>
                <a:cs typeface="+mn-lt"/>
              </a:rPr>
              <a:t> )</a:t>
            </a:r>
            <a:r>
              <a:rPr lang="en-GB" sz="1600" b="1" dirty="0">
                <a:ea typeface="+mn-lt"/>
                <a:cs typeface="+mn-lt"/>
              </a:rPr>
              <a:t> </a:t>
            </a:r>
            <a:r>
              <a:rPr lang="en-GB" sz="1600" dirty="0">
                <a:ea typeface="+mn-lt"/>
                <a:cs typeface="+mn-lt"/>
              </a:rPr>
              <a:t>who provides the access to </a:t>
            </a:r>
            <a:r>
              <a:rPr lang="en-GB" sz="1600" b="1" dirty="0">
                <a:ea typeface="+mn-lt"/>
                <a:cs typeface="+mn-lt"/>
              </a:rPr>
              <a:t>Build Sandboxes to full member UA institutions globally</a:t>
            </a:r>
            <a:r>
              <a:rPr lang="en-GB" sz="1600" dirty="0">
                <a:ea typeface="+mn-lt"/>
                <a:cs typeface="+mn-lt"/>
              </a:rPr>
              <a:t>.</a:t>
            </a:r>
            <a:endParaRPr lang="en-US" sz="1600" dirty="0"/>
          </a:p>
        </p:txBody>
      </p:sp>
      <p:sp>
        <p:nvSpPr>
          <p:cNvPr id="3" name="Text Placeholder 2">
            <a:extLst>
              <a:ext uri="{FF2B5EF4-FFF2-40B4-BE49-F238E27FC236}">
                <a16:creationId xmlns:a16="http://schemas.microsoft.com/office/drawing/2014/main" id="{58F9C758-EDFE-67B0-B20B-1C74312F29D4}"/>
              </a:ext>
            </a:extLst>
          </p:cNvPr>
          <p:cNvSpPr txBox="1">
            <a:spLocks/>
          </p:cNvSpPr>
          <p:nvPr/>
        </p:nvSpPr>
        <p:spPr bwMode="black">
          <a:xfrm>
            <a:off x="2081409" y="4875020"/>
            <a:ext cx="7462583" cy="963920"/>
          </a:xfrm>
          <a:prstGeom prst="rect">
            <a:avLst/>
          </a:prstGeom>
          <a:noFill/>
        </p:spPr>
        <p:txBody>
          <a:bodyPr vert="horz" lIns="107972" tIns="35991" rIns="107972" bIns="35991" rtlCol="0" anchor="t">
            <a:noAutofit/>
          </a:bodyPr>
          <a:lstStyle>
            <a:lvl1pPr marL="0" indent="0" algn="l" defTabSz="1088558" rtl="0" eaLnBrk="1" latinLnBrk="0" hangingPunct="1">
              <a:spcBef>
                <a:spcPts val="1800"/>
              </a:spcBef>
              <a:buClrTx/>
              <a:buSzPct val="80000"/>
              <a:buFont typeface="72 Brand" panose="02000000000000000000" pitchFamily="2" charset="0"/>
              <a:buChar char="​"/>
              <a:defRPr sz="2000" b="0" i="0" kern="1200">
                <a:solidFill>
                  <a:schemeClr val="tx1"/>
                </a:solidFill>
                <a:latin typeface="+mn-lt"/>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en-GB" sz="1600" dirty="0"/>
              <a:t>When requested - access start date may be nominated by a university, but the </a:t>
            </a:r>
            <a:r>
              <a:rPr lang="en-GB" sz="1600" b="1" dirty="0"/>
              <a:t>Sandbox has to be reserved from UCC Magdeburg before December 12</a:t>
            </a:r>
            <a:r>
              <a:rPr lang="en-GB" sz="1600" dirty="0"/>
              <a:t>, to be counted into KPI “Universities teaching cloud”</a:t>
            </a:r>
            <a:endParaRPr lang="en-GB" sz="1600" dirty="0">
              <a:ea typeface="72 Brand"/>
            </a:endParaRPr>
          </a:p>
        </p:txBody>
      </p:sp>
      <p:sp>
        <p:nvSpPr>
          <p:cNvPr id="5" name="Text Placeholder 2">
            <a:extLst>
              <a:ext uri="{FF2B5EF4-FFF2-40B4-BE49-F238E27FC236}">
                <a16:creationId xmlns:a16="http://schemas.microsoft.com/office/drawing/2014/main" id="{6E93AA58-E534-8DE8-3996-877B76074F85}"/>
              </a:ext>
            </a:extLst>
          </p:cNvPr>
          <p:cNvSpPr txBox="1">
            <a:spLocks/>
          </p:cNvSpPr>
          <p:nvPr/>
        </p:nvSpPr>
        <p:spPr bwMode="black">
          <a:xfrm>
            <a:off x="2088337" y="5113467"/>
            <a:ext cx="7462583" cy="959004"/>
          </a:xfrm>
          <a:prstGeom prst="rect">
            <a:avLst/>
          </a:prstGeom>
          <a:noFill/>
        </p:spPr>
        <p:txBody>
          <a:bodyPr vert="horz" lIns="107972" tIns="35991" rIns="107972" bIns="35991" rtlCol="0" anchor="t">
            <a:noAutofit/>
          </a:bodyPr>
          <a:lstStyle>
            <a:lvl1pPr marL="0" indent="0" algn="l" defTabSz="1088558" rtl="0" eaLnBrk="1" latinLnBrk="0" hangingPunct="1">
              <a:spcBef>
                <a:spcPts val="1800"/>
              </a:spcBef>
              <a:buClrTx/>
              <a:buSzPct val="80000"/>
              <a:buFont typeface="72 Brand" panose="02000000000000000000" pitchFamily="2" charset="0"/>
              <a:buChar char="​"/>
              <a:defRPr sz="2000" b="0" i="0" kern="1200">
                <a:solidFill>
                  <a:schemeClr val="tx1"/>
                </a:solidFill>
                <a:latin typeface="+mn-lt"/>
                <a:ea typeface="+mn-ea"/>
                <a:cs typeface="+mn-cs"/>
              </a:defRPr>
            </a:lvl1pPr>
            <a:lvl2pPr marL="179964" indent="-179964" algn="l" defTabSz="1088558" rtl="0" eaLnBrk="1" latinLnBrk="0" hangingPunct="1">
              <a:spcBef>
                <a:spcPts val="600"/>
              </a:spcBef>
              <a:buClr>
                <a:schemeClr val="tx1"/>
              </a:buClr>
              <a:buSzPct val="100000"/>
              <a:buFont typeface="Arial" panose="020B0604020202020204" pitchFamily="34" charset="0"/>
              <a:buChar char="•"/>
              <a:defRPr sz="1800" b="0" i="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80000"/>
              <a:buFont typeface="Courier New" panose="02070309020205020404" pitchFamily="49" charset="0"/>
              <a:buChar char="o"/>
              <a:defRPr sz="1600" b="0" i="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endParaRPr lang="en-GB" sz="1600" dirty="0">
              <a:ea typeface="72 Brand"/>
            </a:endParaRPr>
          </a:p>
        </p:txBody>
      </p:sp>
      <p:pic>
        <p:nvPicPr>
          <p:cNvPr id="6" name="Picture 5">
            <a:extLst>
              <a:ext uri="{FF2B5EF4-FFF2-40B4-BE49-F238E27FC236}">
                <a16:creationId xmlns:a16="http://schemas.microsoft.com/office/drawing/2014/main" id="{D827B947-3267-D1E7-8FAA-1B715D5FA1AC}"/>
              </a:ext>
            </a:extLst>
          </p:cNvPr>
          <p:cNvPicPr>
            <a:picLocks noChangeAspect="1"/>
          </p:cNvPicPr>
          <p:nvPr/>
        </p:nvPicPr>
        <p:blipFill>
          <a:blip r:embed="rId11"/>
          <a:stretch>
            <a:fillRect/>
          </a:stretch>
        </p:blipFill>
        <p:spPr>
          <a:xfrm>
            <a:off x="9874395" y="2103281"/>
            <a:ext cx="1750185" cy="1750185"/>
          </a:xfrm>
          <a:prstGeom prst="rect">
            <a:avLst/>
          </a:prstGeom>
        </p:spPr>
      </p:pic>
      <p:pic>
        <p:nvPicPr>
          <p:cNvPr id="8" name="Picture 7">
            <a:extLst>
              <a:ext uri="{FF2B5EF4-FFF2-40B4-BE49-F238E27FC236}">
                <a16:creationId xmlns:a16="http://schemas.microsoft.com/office/drawing/2014/main" id="{51D65838-C6F2-71A7-4E03-757B5987118E}"/>
              </a:ext>
            </a:extLst>
          </p:cNvPr>
          <p:cNvPicPr>
            <a:picLocks noChangeAspect="1"/>
          </p:cNvPicPr>
          <p:nvPr/>
        </p:nvPicPr>
        <p:blipFill>
          <a:blip r:embed="rId12"/>
          <a:stretch>
            <a:fillRect/>
          </a:stretch>
        </p:blipFill>
        <p:spPr>
          <a:xfrm>
            <a:off x="9874395" y="4600476"/>
            <a:ext cx="1750185" cy="1752763"/>
          </a:xfrm>
          <a:prstGeom prst="rect">
            <a:avLst/>
          </a:prstGeom>
        </p:spPr>
      </p:pic>
      <p:sp>
        <p:nvSpPr>
          <p:cNvPr id="9" name="TextBox 8">
            <a:extLst>
              <a:ext uri="{FF2B5EF4-FFF2-40B4-BE49-F238E27FC236}">
                <a16:creationId xmlns:a16="http://schemas.microsoft.com/office/drawing/2014/main" id="{EF730D89-506C-EB7C-42DA-F9C8EF578067}"/>
              </a:ext>
            </a:extLst>
          </p:cNvPr>
          <p:cNvSpPr txBox="1"/>
          <p:nvPr/>
        </p:nvSpPr>
        <p:spPr>
          <a:xfrm>
            <a:off x="9536192" y="1633218"/>
            <a:ext cx="2384703" cy="369332"/>
          </a:xfrm>
          <a:prstGeom prst="rect">
            <a:avLst/>
          </a:prstGeom>
          <a:noFill/>
        </p:spPr>
        <p:txBody>
          <a:bodyPr wrap="square" lIns="0" tIns="0" rIns="0" bIns="0" rtlCol="0">
            <a:spAutoFit/>
          </a:bodyPr>
          <a:lstStyle/>
          <a:p>
            <a:pPr algn="ctr" fontAlgn="base">
              <a:spcBef>
                <a:spcPct val="50000"/>
              </a:spcBef>
              <a:spcAft>
                <a:spcPct val="0"/>
              </a:spcAft>
              <a:buClr>
                <a:schemeClr val="tx1"/>
              </a:buClr>
              <a:buSzPct val="100000"/>
            </a:pPr>
            <a:r>
              <a:rPr lang="en-GB" sz="1200" b="1">
                <a:ea typeface="72 Brand"/>
                <a:hlinkClick r:id="rId8"/>
              </a:rPr>
              <a:t>Process Robotizaion with SAP Build Process Automation</a:t>
            </a:r>
            <a:endParaRPr lang="en-DE" sz="1200" b="1" kern="0" err="1">
              <a:latin typeface="72 Brand" panose="020B0504030603020204" pitchFamily="34" charset="0"/>
              <a:ea typeface="72 Brand" pitchFamily="34" charset="-128"/>
              <a:cs typeface="72 Brand" pitchFamily="34" charset="-128"/>
            </a:endParaRPr>
          </a:p>
        </p:txBody>
      </p:sp>
      <p:sp>
        <p:nvSpPr>
          <p:cNvPr id="10" name="TextBox 9">
            <a:extLst>
              <a:ext uri="{FF2B5EF4-FFF2-40B4-BE49-F238E27FC236}">
                <a16:creationId xmlns:a16="http://schemas.microsoft.com/office/drawing/2014/main" id="{82392202-3F66-E4F1-AED1-01A9336D00D2}"/>
              </a:ext>
            </a:extLst>
          </p:cNvPr>
          <p:cNvSpPr txBox="1"/>
          <p:nvPr/>
        </p:nvSpPr>
        <p:spPr>
          <a:xfrm>
            <a:off x="9550920" y="4122285"/>
            <a:ext cx="2369975" cy="369332"/>
          </a:xfrm>
          <a:prstGeom prst="rect">
            <a:avLst/>
          </a:prstGeom>
          <a:noFill/>
        </p:spPr>
        <p:txBody>
          <a:bodyPr wrap="square" lIns="0" tIns="0" rIns="0" bIns="0" rtlCol="0">
            <a:spAutoFit/>
          </a:bodyPr>
          <a:lstStyle/>
          <a:p>
            <a:pPr algn="ctr" fontAlgn="base">
              <a:spcBef>
                <a:spcPct val="50000"/>
              </a:spcBef>
              <a:spcAft>
                <a:spcPct val="0"/>
              </a:spcAft>
              <a:buClr>
                <a:schemeClr val="tx1"/>
              </a:buClr>
              <a:buSzPct val="100000"/>
            </a:pPr>
            <a:r>
              <a:rPr lang="en-GB" sz="1200" b="1">
                <a:ea typeface="72 Brand"/>
                <a:hlinkClick r:id="rId9"/>
              </a:rPr>
              <a:t>Low/No-Code development with SAP Build Apps</a:t>
            </a:r>
            <a:endParaRPr lang="en-DE" sz="1200" b="1" kern="0" err="1">
              <a:latin typeface="72 Brand" panose="020B0504030603020204" pitchFamily="34" charset="0"/>
              <a:ea typeface="72 Brand" pitchFamily="34" charset="-128"/>
              <a:cs typeface="72 Brand" pitchFamily="34" charset="-128"/>
            </a:endParaRPr>
          </a:p>
        </p:txBody>
      </p:sp>
    </p:spTree>
    <p:custDataLst>
      <p:custData r:id="rId1"/>
      <p:custData r:id="rId2"/>
    </p:custDataLst>
    <p:extLst>
      <p:ext uri="{BB962C8B-B14F-4D97-AF65-F5344CB8AC3E}">
        <p14:creationId xmlns:p14="http://schemas.microsoft.com/office/powerpoint/2010/main" val="3639433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29075-8541-B880-642A-03E22EF1CDD3}"/>
            </a:ext>
          </a:extLst>
        </p:cNvPr>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C902BD76-F3CF-429F-9571-4CA5223B3754}"/>
              </a:ext>
            </a:extLst>
          </p:cNvPr>
          <p:cNvGraphicFramePr>
            <a:graphicFrameLocks noChangeAspect="1"/>
          </p:cNvGraphicFramePr>
          <p:nvPr>
            <p:custDataLst>
              <p:tags r:id="rId1"/>
            </p:custDataLst>
            <p:extLst>
              <p:ext uri="{D42A27DB-BD31-4B8C-83A1-F6EECF244321}">
                <p14:modId xmlns:p14="http://schemas.microsoft.com/office/powerpoint/2010/main" val="38429378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6" name="think-cell data - do not delete" hidden="1">
                        <a:extLst>
                          <a:ext uri="{FF2B5EF4-FFF2-40B4-BE49-F238E27FC236}">
                            <a16:creationId xmlns:a16="http://schemas.microsoft.com/office/drawing/2014/main" id="{C902BD76-F3CF-429F-9571-4CA5223B3754}"/>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737C7D6-B696-D76D-717D-29D4BD0B953F}"/>
              </a:ext>
            </a:extLst>
          </p:cNvPr>
          <p:cNvSpPr>
            <a:spLocks noGrp="1"/>
          </p:cNvSpPr>
          <p:nvPr>
            <p:ph type="title"/>
          </p:nvPr>
        </p:nvSpPr>
        <p:spPr>
          <a:xfrm>
            <a:off x="503870" y="504000"/>
            <a:ext cx="11183564" cy="646331"/>
          </a:xfrm>
        </p:spPr>
        <p:txBody>
          <a:bodyPr vert="horz"/>
          <a:lstStyle/>
          <a:p>
            <a:pPr>
              <a:defRPr sz="2400"/>
            </a:pPr>
            <a:r>
              <a:rPr dirty="0"/>
              <a:t>SAP BTP Pro-Code Curriculum</a:t>
            </a:r>
            <a:r>
              <a:rPr lang="de-DE" dirty="0"/>
              <a:t> (UCC Munich)</a:t>
            </a:r>
            <a:r>
              <a:rPr lang="en-US" dirty="0"/>
              <a:t>: </a:t>
            </a:r>
            <a:br>
              <a:rPr lang="en-US" dirty="0"/>
            </a:br>
            <a:r>
              <a:rPr lang="en-US" sz="1800" dirty="0">
                <a:solidFill>
                  <a:schemeClr val="tx2"/>
                </a:solidFill>
              </a:rPr>
              <a:t>Free of charge access could be ordered for 1 full year, if booked before Dec. 31 2025.</a:t>
            </a:r>
            <a:endParaRPr dirty="0">
              <a:solidFill>
                <a:schemeClr val="tx2"/>
              </a:solidFill>
            </a:endParaRPr>
          </a:p>
        </p:txBody>
      </p:sp>
      <p:graphicFrame>
        <p:nvGraphicFramePr>
          <p:cNvPr id="5" name="Table 6">
            <a:extLst>
              <a:ext uri="{FF2B5EF4-FFF2-40B4-BE49-F238E27FC236}">
                <a16:creationId xmlns:a16="http://schemas.microsoft.com/office/drawing/2014/main" id="{03059246-E504-C17F-9E51-2564940346EF}"/>
              </a:ext>
            </a:extLst>
          </p:cNvPr>
          <p:cNvGraphicFramePr>
            <a:graphicFrameLocks noGrp="1"/>
          </p:cNvGraphicFramePr>
          <p:nvPr/>
        </p:nvGraphicFramePr>
        <p:xfrm>
          <a:off x="505326" y="5869446"/>
          <a:ext cx="5982778" cy="549731"/>
        </p:xfrm>
        <a:graphic>
          <a:graphicData uri="http://schemas.openxmlformats.org/drawingml/2006/table">
            <a:tbl>
              <a:tblPr bandCol="1">
                <a:tableStyleId>{8EC20E35-A176-4012-BC5E-935CFFF8708E}</a:tableStyleId>
              </a:tblPr>
              <a:tblGrid>
                <a:gridCol w="1717140">
                  <a:extLst>
                    <a:ext uri="{9D8B030D-6E8A-4147-A177-3AD203B41FA5}">
                      <a16:colId xmlns:a16="http://schemas.microsoft.com/office/drawing/2014/main" val="3732362261"/>
                    </a:ext>
                  </a:extLst>
                </a:gridCol>
                <a:gridCol w="4265638">
                  <a:extLst>
                    <a:ext uri="{9D8B030D-6E8A-4147-A177-3AD203B41FA5}">
                      <a16:colId xmlns:a16="http://schemas.microsoft.com/office/drawing/2014/main" val="1345557806"/>
                    </a:ext>
                  </a:extLst>
                </a:gridCol>
              </a:tblGrid>
              <a:tr h="275435">
                <a:tc>
                  <a:txBody>
                    <a:bodyPr/>
                    <a:lstStyle/>
                    <a:p>
                      <a:pPr>
                        <a:defRPr sz="1200">
                          <a:latin typeface="Arial" panose="020B0604020202020204" pitchFamily="34" charset="0"/>
                          <a:cs typeface="Segoe UI" panose="020B0502040204020203" pitchFamily="34" charset="0"/>
                        </a:defRPr>
                      </a:pPr>
                      <a:r>
                        <a:rPr lang="de-DE" sz="1200" err="1"/>
                        <a:t>Fees</a:t>
                      </a:r>
                      <a:r>
                        <a:rPr sz="1200"/>
                        <a:t> (P2)</a:t>
                      </a:r>
                      <a:endParaRPr sz="2800">
                        <a:latin typeface="Arial" panose="020B0604020202020204" pitchFamily="34" charset="0"/>
                        <a:cs typeface="Segoe UI" panose="020B0502040204020203" pitchFamily="34" charset="0"/>
                      </a:endParaRPr>
                    </a:p>
                  </a:txBody>
                  <a:tcPr marL="91416" marR="91416" marT="45708" marB="45708">
                    <a:solidFill>
                      <a:srgbClr val="000000">
                        <a:alpha val="20000"/>
                      </a:srgbClr>
                    </a:solidFill>
                  </a:tcPr>
                </a:tc>
                <a:tc>
                  <a:txBody>
                    <a:bodyPr/>
                    <a:lstStyle/>
                    <a:p>
                      <a:pPr>
                        <a:defRPr sz="1200" kern="0">
                          <a:ln>
                            <a:noFill/>
                          </a:ln>
                          <a:effectLst/>
                          <a:uLnTx/>
                          <a:uFillTx/>
                          <a:latin typeface="Arial" panose="020B0604020202020204" pitchFamily="34" charset="0"/>
                          <a:cs typeface="Segoe UI" panose="020B0502040204020203" pitchFamily="34" charset="0"/>
                        </a:defRPr>
                      </a:pPr>
                      <a:r>
                        <a:rPr sz="1200" b="1"/>
                        <a:t>600 EUR*</a:t>
                      </a:r>
                      <a:r>
                        <a:rPr sz="1200"/>
                        <a:t> for 6 months / </a:t>
                      </a:r>
                      <a:r>
                        <a:rPr sz="1200" b="1"/>
                        <a:t>1,100 EUR*</a:t>
                      </a:r>
                      <a:r>
                        <a:rPr sz="1200"/>
                        <a:t> for 12 months</a:t>
                      </a:r>
                      <a:endParaRPr sz="1200" u="none" strike="noStrike" kern="0" cap="none" spc="0" normalizeH="0" baseline="0">
                        <a:ln>
                          <a:noFill/>
                        </a:ln>
                        <a:effectLst/>
                        <a:uLnTx/>
                        <a:uFillTx/>
                        <a:latin typeface="Arial" panose="020B0604020202020204" pitchFamily="34" charset="0"/>
                        <a:cs typeface="Segoe UI" panose="020B0502040204020203" pitchFamily="34" charset="0"/>
                      </a:endParaRPr>
                    </a:p>
                  </a:txBody>
                  <a:tcPr marL="91416" marR="91416" marT="45708" marB="45708">
                    <a:solidFill>
                      <a:srgbClr val="000000">
                        <a:alpha val="20000"/>
                      </a:srgbClr>
                    </a:solidFill>
                  </a:tcPr>
                </a:tc>
                <a:extLst>
                  <a:ext uri="{0D108BD9-81ED-4DB2-BD59-A6C34878D82A}">
                    <a16:rowId xmlns:a16="http://schemas.microsoft.com/office/drawing/2014/main" val="1134950853"/>
                  </a:ext>
                </a:extLst>
              </a:tr>
              <a:tr h="274249">
                <a:tc>
                  <a:txBody>
                    <a:bodyPr/>
                    <a:lstStyle/>
                    <a:p>
                      <a:pPr>
                        <a:defRPr sz="1200">
                          <a:latin typeface="Arial" panose="020B0604020202020204" pitchFamily="34" charset="0"/>
                          <a:cs typeface="Segoe UI" panose="020B0502040204020203" pitchFamily="34" charset="0"/>
                        </a:defRPr>
                      </a:pPr>
                      <a:r>
                        <a:rPr sz="1200"/>
                        <a:t>Provider (current)</a:t>
                      </a:r>
                      <a:endParaRPr sz="1200" kern="1200">
                        <a:solidFill>
                          <a:schemeClr val="dk1"/>
                        </a:solidFill>
                        <a:latin typeface="Arial" panose="020B0604020202020204" pitchFamily="34" charset="0"/>
                        <a:ea typeface="+mn-ea"/>
                        <a:cs typeface="Segoe UI" panose="020B0502040204020203" pitchFamily="34" charset="0"/>
                      </a:endParaRPr>
                    </a:p>
                  </a:txBody>
                  <a:tcPr marL="91416" marR="91416" marT="45708" marB="45708">
                    <a:solidFill>
                      <a:schemeClr val="bg1"/>
                    </a:solidFill>
                  </a:tcPr>
                </a:tc>
                <a:tc>
                  <a:txBody>
                    <a:bodyPr/>
                    <a:lstStyle/>
                    <a:p>
                      <a:pPr>
                        <a:defRPr sz="1200">
                          <a:latin typeface="Arial" panose="020B0604020202020204" pitchFamily="34" charset="0"/>
                          <a:cs typeface="Segoe UI" panose="020B0502040204020203" pitchFamily="34" charset="0"/>
                        </a:defRPr>
                      </a:pPr>
                      <a:r>
                        <a:rPr sz="1200"/>
                        <a:t>UCC </a:t>
                      </a:r>
                      <a:r>
                        <a:rPr sz="1200">
                          <a:solidFill>
                            <a:schemeClr val="dk1"/>
                          </a:solidFill>
                        </a:rPr>
                        <a:t>Munich</a:t>
                      </a:r>
                      <a:endParaRPr sz="1200" kern="1200">
                        <a:solidFill>
                          <a:schemeClr val="dk1"/>
                        </a:solidFill>
                        <a:latin typeface="Arial" panose="020B0604020202020204" pitchFamily="34" charset="0"/>
                        <a:ea typeface="+mn-ea"/>
                        <a:cs typeface="Segoe UI" panose="020B0502040204020203" pitchFamily="34" charset="0"/>
                      </a:endParaRPr>
                    </a:p>
                  </a:txBody>
                  <a:tcPr marL="91416" marR="91416" marT="45708" marB="45708">
                    <a:solidFill>
                      <a:schemeClr val="bg1"/>
                    </a:solidFill>
                  </a:tcPr>
                </a:tc>
                <a:extLst>
                  <a:ext uri="{0D108BD9-81ED-4DB2-BD59-A6C34878D82A}">
                    <a16:rowId xmlns:a16="http://schemas.microsoft.com/office/drawing/2014/main" val="3429936370"/>
                  </a:ext>
                </a:extLst>
              </a:tr>
            </a:tbl>
          </a:graphicData>
        </a:graphic>
      </p:graphicFrame>
      <p:sp>
        <p:nvSpPr>
          <p:cNvPr id="12" name="Rechteck: abgerundete Ecken 18">
            <a:extLst>
              <a:ext uri="{FF2B5EF4-FFF2-40B4-BE49-F238E27FC236}">
                <a16:creationId xmlns:a16="http://schemas.microsoft.com/office/drawing/2014/main" id="{3B3B3B18-1110-3726-503A-B836AAC50E5D}"/>
              </a:ext>
            </a:extLst>
          </p:cNvPr>
          <p:cNvSpPr/>
          <p:nvPr/>
        </p:nvSpPr>
        <p:spPr>
          <a:xfrm>
            <a:off x="7757117" y="5179230"/>
            <a:ext cx="4098744" cy="1239900"/>
          </a:xfrm>
          <a:prstGeom prst="roundRect">
            <a:avLst>
              <a:gd name="adj" fmla="val 0"/>
            </a:avLst>
          </a:prstGeom>
          <a:solidFill>
            <a:schemeClr val="accent5"/>
          </a:solidFill>
          <a:ln>
            <a:solidFill>
              <a:srgbClr val="D1EFFF"/>
            </a:solidFill>
          </a:ln>
        </p:spPr>
        <p:style>
          <a:lnRef idx="2">
            <a:schemeClr val="accent1">
              <a:shade val="15000"/>
            </a:schemeClr>
          </a:lnRef>
          <a:fillRef idx="1">
            <a:schemeClr val="accent1"/>
          </a:fillRef>
          <a:effectRef idx="0">
            <a:schemeClr val="accent1"/>
          </a:effectRef>
          <a:fontRef idx="minor">
            <a:schemeClr val="lt1"/>
          </a:fontRef>
        </p:style>
        <p:txBody>
          <a:bodyPr lIns="91416" tIns="45708" rIns="91416" bIns="45708" anchor="ctr"/>
          <a:lstStyle/>
          <a:p>
            <a:pPr algn="ctr">
              <a:defRPr sz="1200">
                <a:solidFill>
                  <a:schemeClr val="tx1"/>
                </a:solidFill>
                <a:latin typeface="Arial" panose="020B0604020202020204" pitchFamily="34" charset="0"/>
                <a:cs typeface="Segoe UI" panose="020B0502040204020203" pitchFamily="34" charset="0"/>
              </a:defRPr>
            </a:pPr>
            <a:r>
              <a:rPr sz="1400" b="1">
                <a:solidFill>
                  <a:schemeClr val="bg1"/>
                </a:solidFill>
              </a:rPr>
              <a:t>If registered by 12/31/2025, you will receive free use of the SAP BTP Pro-Code environment throughout 2026.</a:t>
            </a:r>
            <a:endParaRPr sz="1400" b="1">
              <a:solidFill>
                <a:schemeClr val="bg1"/>
              </a:solidFill>
              <a:latin typeface="Arial" panose="020B0604020202020204" pitchFamily="34" charset="0"/>
              <a:cs typeface="Segoe UI" panose="020B0502040204020203" pitchFamily="34" charset="0"/>
            </a:endParaRPr>
          </a:p>
        </p:txBody>
      </p:sp>
      <p:pic>
        <p:nvPicPr>
          <p:cNvPr id="13" name="Grafik 19" descr="Ein Bild, das Schwarz, Dunkelheit enthält.  Automatisch generierte Beschreibung">
            <a:extLst>
              <a:ext uri="{FF2B5EF4-FFF2-40B4-BE49-F238E27FC236}">
                <a16:creationId xmlns:a16="http://schemas.microsoft.com/office/drawing/2014/main" id="{698B1115-ED06-80D1-D4A5-023E81CEBBF0}"/>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16795" y="5374588"/>
            <a:ext cx="841232" cy="841232"/>
          </a:xfrm>
          <a:prstGeom prst="rect">
            <a:avLst/>
          </a:prstGeom>
        </p:spPr>
      </p:pic>
      <p:graphicFrame>
        <p:nvGraphicFramePr>
          <p:cNvPr id="7" name="Table 6">
            <a:extLst>
              <a:ext uri="{FF2B5EF4-FFF2-40B4-BE49-F238E27FC236}">
                <a16:creationId xmlns:a16="http://schemas.microsoft.com/office/drawing/2014/main" id="{A00018CE-9455-C0C8-A168-F76764A280F7}"/>
              </a:ext>
            </a:extLst>
          </p:cNvPr>
          <p:cNvGraphicFramePr>
            <a:graphicFrameLocks noGrp="1"/>
          </p:cNvGraphicFramePr>
          <p:nvPr>
            <p:extLst>
              <p:ext uri="{D42A27DB-BD31-4B8C-83A1-F6EECF244321}">
                <p14:modId xmlns:p14="http://schemas.microsoft.com/office/powerpoint/2010/main" val="2094900567"/>
              </p:ext>
            </p:extLst>
          </p:nvPr>
        </p:nvGraphicFramePr>
        <p:xfrm>
          <a:off x="503870" y="1272190"/>
          <a:ext cx="5982778" cy="1097208"/>
        </p:xfrm>
        <a:graphic>
          <a:graphicData uri="http://schemas.openxmlformats.org/drawingml/2006/table">
            <a:tbl>
              <a:tblPr bandCol="1">
                <a:tableStyleId>{8EC20E35-A176-4012-BC5E-935CFFF8708E}</a:tableStyleId>
              </a:tblPr>
              <a:tblGrid>
                <a:gridCol w="1169984">
                  <a:extLst>
                    <a:ext uri="{9D8B030D-6E8A-4147-A177-3AD203B41FA5}">
                      <a16:colId xmlns:a16="http://schemas.microsoft.com/office/drawing/2014/main" val="3732362261"/>
                    </a:ext>
                  </a:extLst>
                </a:gridCol>
                <a:gridCol w="4812794">
                  <a:extLst>
                    <a:ext uri="{9D8B030D-6E8A-4147-A177-3AD203B41FA5}">
                      <a16:colId xmlns:a16="http://schemas.microsoft.com/office/drawing/2014/main" val="1345557806"/>
                    </a:ext>
                  </a:extLst>
                </a:gridCol>
              </a:tblGrid>
              <a:tr h="385693">
                <a:tc>
                  <a:txBody>
                    <a:bodyPr/>
                    <a:lstStyle/>
                    <a:p>
                      <a:pPr>
                        <a:defRPr sz="1200">
                          <a:latin typeface="Arial" panose="020B0604020202020204" pitchFamily="34" charset="0"/>
                          <a:cs typeface="Segoe UI" panose="020B0502040204020203" pitchFamily="34" charset="0"/>
                        </a:defRPr>
                      </a:pPr>
                      <a:r>
                        <a:rPr sz="1200"/>
                        <a:t>Level</a:t>
                      </a:r>
                      <a:endParaRPr sz="2800">
                        <a:latin typeface="Arial" panose="020B0604020202020204" pitchFamily="34" charset="0"/>
                        <a:cs typeface="Segoe UI" panose="020B0502040204020203" pitchFamily="34" charset="0"/>
                      </a:endParaRPr>
                    </a:p>
                  </a:txBody>
                  <a:tcPr marL="91416" marR="91416" marT="45708" marB="45708" anchor="ctr">
                    <a:solidFill>
                      <a:srgbClr val="000000">
                        <a:alpha val="20000"/>
                      </a:srgbClr>
                    </a:solidFill>
                  </a:tcPr>
                </a:tc>
                <a:tc>
                  <a:txBody>
                    <a:bodyPr/>
                    <a:lstStyle/>
                    <a:p>
                      <a:pPr marL="0" lvl="1" indent="0" algn="l">
                        <a:buNone/>
                        <a:defRPr sz="1000">
                          <a:latin typeface="Arial" panose="020B0604020202020204" pitchFamily="34" charset="0"/>
                          <a:cs typeface="Segoe UI" panose="020B0502040204020203" pitchFamily="34" charset="0"/>
                        </a:defRPr>
                      </a:pPr>
                      <a:r>
                        <a:rPr sz="1000"/>
                        <a:t>Computer Science and Information Systems students with basic knowledge in ABAP and SAPUI5 programming (For acquiring basic knowledge, see S/4HANA Application Development Curriculum)</a:t>
                      </a:r>
                    </a:p>
                  </a:txBody>
                  <a:tcPr marL="91416" marR="91416" marT="45708" marB="45708" anchor="ctr">
                    <a:solidFill>
                      <a:srgbClr val="000000">
                        <a:alpha val="20000"/>
                      </a:srgbClr>
                    </a:solidFill>
                  </a:tcPr>
                </a:tc>
                <a:extLst>
                  <a:ext uri="{0D108BD9-81ED-4DB2-BD59-A6C34878D82A}">
                    <a16:rowId xmlns:a16="http://schemas.microsoft.com/office/drawing/2014/main" val="1134950853"/>
                  </a:ext>
                </a:extLst>
              </a:tr>
              <a:tr h="192838">
                <a:tc>
                  <a:txBody>
                    <a:bodyPr/>
                    <a:lstStyle/>
                    <a:p>
                      <a:pPr>
                        <a:defRPr sz="1200">
                          <a:latin typeface="Arial" panose="020B0604020202020204" pitchFamily="34" charset="0"/>
                          <a:cs typeface="Segoe UI" panose="020B0502040204020203" pitchFamily="34" charset="0"/>
                        </a:defRPr>
                      </a:pPr>
                      <a:r>
                        <a:rPr lang="de-DE" sz="1200"/>
                        <a:t>Duration</a:t>
                      </a:r>
                      <a:endParaRPr sz="1200"/>
                    </a:p>
                  </a:txBody>
                  <a:tcPr marL="91416" marR="91416" marT="45708" marB="45708" anchor="ctr">
                    <a:solidFill>
                      <a:schemeClr val="bg1"/>
                    </a:solidFill>
                  </a:tcPr>
                </a:tc>
                <a:tc>
                  <a:txBody>
                    <a:bodyPr/>
                    <a:lstStyle/>
                    <a:p>
                      <a:pPr>
                        <a:defRPr sz="1200">
                          <a:latin typeface="Arial" panose="020B0604020202020204" pitchFamily="34" charset="0"/>
                          <a:cs typeface="Segoe UI" panose="020B0502040204020203" pitchFamily="34" charset="0"/>
                        </a:defRPr>
                      </a:pPr>
                      <a:r>
                        <a:rPr sz="1200"/>
                        <a:t>8</a:t>
                      </a:r>
                      <a:r>
                        <a:rPr lang="de-DE" sz="1200"/>
                        <a:t> </a:t>
                      </a:r>
                      <a:r>
                        <a:rPr sz="1200"/>
                        <a:t>h</a:t>
                      </a:r>
                      <a:r>
                        <a:rPr lang="de-DE" sz="1200" err="1"/>
                        <a:t>ours</a:t>
                      </a:r>
                      <a:endParaRPr sz="1200"/>
                    </a:p>
                  </a:txBody>
                  <a:tcPr marL="91416" marR="91416" marT="45708" marB="45708" anchor="ctr">
                    <a:solidFill>
                      <a:schemeClr val="bg1"/>
                    </a:solidFill>
                  </a:tcPr>
                </a:tc>
                <a:extLst>
                  <a:ext uri="{0D108BD9-81ED-4DB2-BD59-A6C34878D82A}">
                    <a16:rowId xmlns:a16="http://schemas.microsoft.com/office/drawing/2014/main" val="3429936370"/>
                  </a:ext>
                </a:extLst>
              </a:tr>
              <a:tr h="192838">
                <a:tc>
                  <a:txBody>
                    <a:bodyPr/>
                    <a:lstStyle/>
                    <a:p>
                      <a:pPr>
                        <a:defRPr sz="1200">
                          <a:latin typeface="Arial" panose="020B0604020202020204" pitchFamily="34" charset="0"/>
                          <a:cs typeface="Segoe UI" panose="020B0502040204020203" pitchFamily="34" charset="0"/>
                        </a:defRPr>
                      </a:pPr>
                      <a:r>
                        <a:rPr sz="1200"/>
                        <a:t>Language</a:t>
                      </a:r>
                    </a:p>
                  </a:txBody>
                  <a:tcPr marL="91416" marR="91416" marT="45708" marB="45708" anchor="ctr">
                    <a:solidFill>
                      <a:srgbClr val="000000">
                        <a:alpha val="20000"/>
                      </a:srgbClr>
                    </a:solidFill>
                  </a:tcPr>
                </a:tc>
                <a:tc>
                  <a:txBody>
                    <a:bodyPr/>
                    <a:lstStyle/>
                    <a:p>
                      <a:pPr>
                        <a:defRPr sz="1200">
                          <a:latin typeface="Arial" panose="020B0604020202020204" pitchFamily="34" charset="0"/>
                          <a:cs typeface="Segoe UI" panose="020B0502040204020203" pitchFamily="34" charset="0"/>
                        </a:defRPr>
                      </a:pPr>
                      <a:r>
                        <a:rPr sz="1200"/>
                        <a:t>English</a:t>
                      </a:r>
                    </a:p>
                  </a:txBody>
                  <a:tcPr marL="91416" marR="91416" marT="45708" marB="45708" anchor="ctr">
                    <a:solidFill>
                      <a:srgbClr val="000000">
                        <a:alpha val="20000"/>
                      </a:srgbClr>
                    </a:solidFill>
                  </a:tcPr>
                </a:tc>
                <a:extLst>
                  <a:ext uri="{0D108BD9-81ED-4DB2-BD59-A6C34878D82A}">
                    <a16:rowId xmlns:a16="http://schemas.microsoft.com/office/drawing/2014/main" val="3354954438"/>
                  </a:ext>
                </a:extLst>
              </a:tr>
            </a:tbl>
          </a:graphicData>
        </a:graphic>
      </p:graphicFrame>
      <p:sp>
        <p:nvSpPr>
          <p:cNvPr id="9" name="Inhaltsplatzhalter 4">
            <a:extLst>
              <a:ext uri="{FF2B5EF4-FFF2-40B4-BE49-F238E27FC236}">
                <a16:creationId xmlns:a16="http://schemas.microsoft.com/office/drawing/2014/main" id="{C85CF86D-382B-BEAA-0482-7360F0DDE970}"/>
              </a:ext>
            </a:extLst>
          </p:cNvPr>
          <p:cNvSpPr>
            <a:spLocks noGrp="1"/>
          </p:cNvSpPr>
          <p:nvPr/>
        </p:nvSpPr>
        <p:spPr>
          <a:xfrm>
            <a:off x="512588" y="2228247"/>
            <a:ext cx="5975516" cy="1245147"/>
          </a:xfrm>
          <a:prstGeom prst="rect">
            <a:avLst/>
          </a:prstGeom>
        </p:spPr>
        <p:txBody>
          <a:bodyPr anchor="ctr"/>
          <a:lst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a:spcBef>
                <a:spcPts val="300"/>
              </a:spcBef>
              <a:buNone/>
              <a:defRPr sz="1100">
                <a:latin typeface="Arial" panose="020B0604020202020204" pitchFamily="34" charset="0"/>
                <a:cs typeface="Segoe UI" panose="020B0502040204020203" pitchFamily="34" charset="0"/>
              </a:defRPr>
            </a:pPr>
            <a:r>
              <a:rPr sz="1100"/>
              <a:t>The SAP Business Technology Platform (BTP) is a cloud platform that provides services for the next generation of SAP application development. Building on the S/4HANA Application Development Curriculum, our BTP Pro-Code Curriculum teaches Restful Application Programming and Cloud Application Programming on the BTP. The exercises use ABAP Cloud Projects in Eclipse and Business Application Studio in the cloud to create and manage applications. A Cloud Connector enables integration with an on-premise system.</a:t>
            </a:r>
          </a:p>
        </p:txBody>
      </p:sp>
      <p:sp>
        <p:nvSpPr>
          <p:cNvPr id="10" name="Textfeld 54">
            <a:extLst>
              <a:ext uri="{FF2B5EF4-FFF2-40B4-BE49-F238E27FC236}">
                <a16:creationId xmlns:a16="http://schemas.microsoft.com/office/drawing/2014/main" id="{B940B92E-B363-AB68-C69E-F9C230435019}"/>
              </a:ext>
            </a:extLst>
          </p:cNvPr>
          <p:cNvSpPr txBox="1"/>
          <p:nvPr/>
        </p:nvSpPr>
        <p:spPr>
          <a:xfrm>
            <a:off x="512588" y="3414658"/>
            <a:ext cx="5982778" cy="276927"/>
          </a:xfrm>
          <a:prstGeom prst="rect">
            <a:avLst/>
          </a:prstGeom>
          <a:noFill/>
        </p:spPr>
        <p:txBody>
          <a:bodyPr wrap="square">
            <a:spAutoFit/>
          </a:bodyPr>
          <a:lstStyle/>
          <a:p>
            <a:pPr marL="0" lvl="1">
              <a:defRPr sz="1200" b="1">
                <a:latin typeface="Arial" panose="020B0604020202020204" pitchFamily="34" charset="0"/>
                <a:cs typeface="Segoe UI" panose="020B0502040204020203" pitchFamily="34" charset="0"/>
              </a:defRPr>
            </a:pPr>
            <a:r>
              <a:rPr sz="1200"/>
              <a:t>Learning Environment</a:t>
            </a:r>
          </a:p>
        </p:txBody>
      </p:sp>
      <p:grpSp>
        <p:nvGrpSpPr>
          <p:cNvPr id="11" name="Group 10">
            <a:extLst>
              <a:ext uri="{FF2B5EF4-FFF2-40B4-BE49-F238E27FC236}">
                <a16:creationId xmlns:a16="http://schemas.microsoft.com/office/drawing/2014/main" id="{6B1C814A-C102-7512-60AD-76F66AEDB514}"/>
              </a:ext>
            </a:extLst>
          </p:cNvPr>
          <p:cNvGrpSpPr/>
          <p:nvPr/>
        </p:nvGrpSpPr>
        <p:grpSpPr>
          <a:xfrm>
            <a:off x="514957" y="3715749"/>
            <a:ext cx="6213524" cy="1992842"/>
            <a:chOff x="462991" y="3152132"/>
            <a:chExt cx="6215142" cy="2246076"/>
          </a:xfrm>
        </p:grpSpPr>
        <p:sp>
          <p:nvSpPr>
            <p:cNvPr id="14" name="Rechteck 70">
              <a:extLst>
                <a:ext uri="{FF2B5EF4-FFF2-40B4-BE49-F238E27FC236}">
                  <a16:creationId xmlns:a16="http://schemas.microsoft.com/office/drawing/2014/main" id="{908213BB-8D36-C5C4-6843-DCF8F09285C8}"/>
                </a:ext>
              </a:extLst>
            </p:cNvPr>
            <p:cNvSpPr/>
            <p:nvPr/>
          </p:nvSpPr>
          <p:spPr>
            <a:xfrm>
              <a:off x="5774028" y="3152132"/>
              <a:ext cx="666035" cy="95205"/>
            </a:xfrm>
            <a:prstGeom prst="rect">
              <a:avLst/>
            </a:prstGeom>
            <a:solidFill>
              <a:srgbClr val="0C55BD"/>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600">
                  <a:ln>
                    <a:noFill/>
                  </a:ln>
                  <a:solidFill>
                    <a:prstClr val="white"/>
                  </a:solidFill>
                  <a:effectLst/>
                  <a:uLnTx/>
                  <a:uFillTx/>
                  <a:latin typeface="Arial" panose="020B0604020202020204" pitchFamily="34" charset="0"/>
                </a:defRPr>
              </a:pPr>
              <a:r>
                <a:rPr sz="600"/>
                <a:t>Slides</a:t>
              </a:r>
            </a:p>
          </p:txBody>
        </p:sp>
        <p:sp>
          <p:nvSpPr>
            <p:cNvPr id="15" name="Rechteck 71">
              <a:extLst>
                <a:ext uri="{FF2B5EF4-FFF2-40B4-BE49-F238E27FC236}">
                  <a16:creationId xmlns:a16="http://schemas.microsoft.com/office/drawing/2014/main" id="{3796A7C2-C98D-1815-2335-7FD0B682C6D9}"/>
                </a:ext>
              </a:extLst>
            </p:cNvPr>
            <p:cNvSpPr/>
            <p:nvPr/>
          </p:nvSpPr>
          <p:spPr>
            <a:xfrm>
              <a:off x="5774028" y="3262241"/>
              <a:ext cx="668559" cy="95205"/>
            </a:xfrm>
            <a:prstGeom prst="rect">
              <a:avLst/>
            </a:prstGeom>
            <a:solidFill>
              <a:srgbClr val="D1E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600">
                  <a:ln>
                    <a:noFill/>
                  </a:ln>
                  <a:solidFill>
                    <a:sysClr val="windowText" lastClr="000000"/>
                  </a:solidFill>
                  <a:effectLst/>
                  <a:uLnTx/>
                  <a:uFillTx/>
                  <a:latin typeface="Arial" panose="020B0604020202020204" pitchFamily="34" charset="0"/>
                </a:defRPr>
              </a:pPr>
              <a:r>
                <a:rPr sz="600"/>
                <a:t>Exercise</a:t>
              </a:r>
            </a:p>
          </p:txBody>
        </p:sp>
        <p:grpSp>
          <p:nvGrpSpPr>
            <p:cNvPr id="17" name="Group 16">
              <a:extLst>
                <a:ext uri="{FF2B5EF4-FFF2-40B4-BE49-F238E27FC236}">
                  <a16:creationId xmlns:a16="http://schemas.microsoft.com/office/drawing/2014/main" id="{0B08D574-BDEE-1847-8544-04AA6B9EF98B}"/>
                </a:ext>
              </a:extLst>
            </p:cNvPr>
            <p:cNvGrpSpPr/>
            <p:nvPr/>
          </p:nvGrpSpPr>
          <p:grpSpPr>
            <a:xfrm>
              <a:off x="500063" y="3153155"/>
              <a:ext cx="6178070" cy="1957293"/>
              <a:chOff x="500063" y="3153155"/>
              <a:chExt cx="7431096" cy="1957293"/>
            </a:xfrm>
          </p:grpSpPr>
          <p:cxnSp>
            <p:nvCxnSpPr>
              <p:cNvPr id="23" name="Gerader Verbinder 58">
                <a:extLst>
                  <a:ext uri="{FF2B5EF4-FFF2-40B4-BE49-F238E27FC236}">
                    <a16:creationId xmlns:a16="http://schemas.microsoft.com/office/drawing/2014/main" id="{EEB8FF07-C257-B328-A16A-94A2ABCB12E2}"/>
                  </a:ext>
                </a:extLst>
              </p:cNvPr>
              <p:cNvCxnSpPr>
                <a:cxnSpLocks/>
                <a:stCxn id="45" idx="2"/>
              </p:cNvCxnSpPr>
              <p:nvPr/>
            </p:nvCxnSpPr>
            <p:spPr>
              <a:xfrm flipH="1">
                <a:off x="2005606" y="3777056"/>
                <a:ext cx="8174" cy="1333392"/>
              </a:xfrm>
              <a:prstGeom prst="line">
                <a:avLst/>
              </a:prstGeom>
              <a:noFill/>
              <a:ln w="9525" cap="flat" cmpd="sng" algn="ctr">
                <a:solidFill>
                  <a:sysClr val="windowText" lastClr="000000"/>
                </a:solidFill>
                <a:prstDash val="dash"/>
              </a:ln>
              <a:effectLst/>
            </p:spPr>
          </p:cxnSp>
          <p:cxnSp>
            <p:nvCxnSpPr>
              <p:cNvPr id="24" name="Gerader Verbinder 59">
                <a:extLst>
                  <a:ext uri="{FF2B5EF4-FFF2-40B4-BE49-F238E27FC236}">
                    <a16:creationId xmlns:a16="http://schemas.microsoft.com/office/drawing/2014/main" id="{D068B96C-E2FF-A19B-D6F4-A4487779D7D8}"/>
                  </a:ext>
                </a:extLst>
              </p:cNvPr>
              <p:cNvCxnSpPr>
                <a:cxnSpLocks/>
              </p:cNvCxnSpPr>
              <p:nvPr/>
            </p:nvCxnSpPr>
            <p:spPr>
              <a:xfrm flipH="1">
                <a:off x="5160187" y="3591710"/>
                <a:ext cx="2122" cy="1518738"/>
              </a:xfrm>
              <a:prstGeom prst="line">
                <a:avLst/>
              </a:prstGeom>
              <a:noFill/>
              <a:ln w="9525" cap="flat" cmpd="sng" algn="ctr">
                <a:solidFill>
                  <a:sysClr val="windowText" lastClr="000000"/>
                </a:solidFill>
                <a:prstDash val="dash"/>
              </a:ln>
              <a:effectLst/>
            </p:spPr>
          </p:cxnSp>
          <p:cxnSp>
            <p:nvCxnSpPr>
              <p:cNvPr id="25" name="Gerader Verbinder 65">
                <a:extLst>
                  <a:ext uri="{FF2B5EF4-FFF2-40B4-BE49-F238E27FC236}">
                    <a16:creationId xmlns:a16="http://schemas.microsoft.com/office/drawing/2014/main" id="{9C290852-BC3C-FE52-BC5A-2389725466E8}"/>
                  </a:ext>
                </a:extLst>
              </p:cNvPr>
              <p:cNvCxnSpPr>
                <a:cxnSpLocks/>
              </p:cNvCxnSpPr>
              <p:nvPr/>
            </p:nvCxnSpPr>
            <p:spPr>
              <a:xfrm flipH="1">
                <a:off x="3583531" y="3591710"/>
                <a:ext cx="4514" cy="1518738"/>
              </a:xfrm>
              <a:prstGeom prst="line">
                <a:avLst/>
              </a:prstGeom>
              <a:noFill/>
              <a:ln w="9525" cap="flat" cmpd="sng" algn="ctr">
                <a:solidFill>
                  <a:sysClr val="windowText" lastClr="000000"/>
                </a:solidFill>
                <a:prstDash val="dash"/>
              </a:ln>
              <a:effectLst/>
            </p:spPr>
          </p:cxnSp>
          <p:grpSp>
            <p:nvGrpSpPr>
              <p:cNvPr id="26" name="Group 25">
                <a:extLst>
                  <a:ext uri="{FF2B5EF4-FFF2-40B4-BE49-F238E27FC236}">
                    <a16:creationId xmlns:a16="http://schemas.microsoft.com/office/drawing/2014/main" id="{112EF195-BA09-E2C5-0D91-665564D41FA5}"/>
                  </a:ext>
                </a:extLst>
              </p:cNvPr>
              <p:cNvGrpSpPr/>
              <p:nvPr/>
            </p:nvGrpSpPr>
            <p:grpSpPr>
              <a:xfrm>
                <a:off x="500063" y="3153155"/>
                <a:ext cx="7431096" cy="1895132"/>
                <a:chOff x="500063" y="3153155"/>
                <a:chExt cx="7431096" cy="1895132"/>
              </a:xfrm>
            </p:grpSpPr>
            <p:grpSp>
              <p:nvGrpSpPr>
                <p:cNvPr id="27" name="Gruppieren 60">
                  <a:extLst>
                    <a:ext uri="{FF2B5EF4-FFF2-40B4-BE49-F238E27FC236}">
                      <a16:creationId xmlns:a16="http://schemas.microsoft.com/office/drawing/2014/main" id="{F63BA014-5126-09AD-CEC9-7B2D47448868}"/>
                    </a:ext>
                  </a:extLst>
                </p:cNvPr>
                <p:cNvGrpSpPr/>
                <p:nvPr/>
              </p:nvGrpSpPr>
              <p:grpSpPr>
                <a:xfrm>
                  <a:off x="500063" y="3153155"/>
                  <a:ext cx="6175963" cy="376295"/>
                  <a:chOff x="1115616" y="1635645"/>
                  <a:chExt cx="6624736" cy="569216"/>
                </a:xfrm>
              </p:grpSpPr>
              <p:sp>
                <p:nvSpPr>
                  <p:cNvPr id="48" name="Rechteck 87">
                    <a:extLst>
                      <a:ext uri="{FF2B5EF4-FFF2-40B4-BE49-F238E27FC236}">
                        <a16:creationId xmlns:a16="http://schemas.microsoft.com/office/drawing/2014/main" id="{98A3C3E8-BC3B-7A38-71AD-D8FE1B0DA3C9}"/>
                      </a:ext>
                    </a:extLst>
                  </p:cNvPr>
                  <p:cNvSpPr/>
                  <p:nvPr/>
                </p:nvSpPr>
                <p:spPr>
                  <a:xfrm>
                    <a:off x="1115616" y="1635645"/>
                    <a:ext cx="6624736" cy="284935"/>
                  </a:xfrm>
                  <a:prstGeom prst="rect">
                    <a:avLst/>
                  </a:prstGeom>
                  <a:solidFill>
                    <a:srgbClr val="0C55BD"/>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Introduction to Enterprise Software Engineering</a:t>
                    </a:r>
                  </a:p>
                </p:txBody>
              </p:sp>
              <p:sp>
                <p:nvSpPr>
                  <p:cNvPr id="49" name="Rechteck 88">
                    <a:extLst>
                      <a:ext uri="{FF2B5EF4-FFF2-40B4-BE49-F238E27FC236}">
                        <a16:creationId xmlns:a16="http://schemas.microsoft.com/office/drawing/2014/main" id="{762F2912-3285-7E8E-7CC5-53EA140EB579}"/>
                      </a:ext>
                    </a:extLst>
                  </p:cNvPr>
                  <p:cNvSpPr/>
                  <p:nvPr/>
                </p:nvSpPr>
                <p:spPr>
                  <a:xfrm>
                    <a:off x="1115616" y="1919926"/>
                    <a:ext cx="6624736" cy="284935"/>
                  </a:xfrm>
                  <a:prstGeom prst="rect">
                    <a:avLst/>
                  </a:prstGeom>
                  <a:solidFill>
                    <a:srgbClr val="D1E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sysClr val="windowText" lastClr="000000"/>
                        </a:solidFill>
                        <a:effectLst/>
                        <a:uLnTx/>
                        <a:uFillTx/>
                        <a:latin typeface="Arial" panose="020B0604020202020204" pitchFamily="34" charset="0"/>
                      </a:defRPr>
                    </a:pPr>
                    <a:r>
                      <a:rPr sz="800"/>
                      <a:t>Environment Setup</a:t>
                    </a:r>
                  </a:p>
                </p:txBody>
              </p:sp>
            </p:grpSp>
            <p:grpSp>
              <p:nvGrpSpPr>
                <p:cNvPr id="28" name="Gruppieren 61">
                  <a:extLst>
                    <a:ext uri="{FF2B5EF4-FFF2-40B4-BE49-F238E27FC236}">
                      <a16:creationId xmlns:a16="http://schemas.microsoft.com/office/drawing/2014/main" id="{DCC1D36F-0728-BE2D-F7C4-1C3E5248AB77}"/>
                    </a:ext>
                  </a:extLst>
                </p:cNvPr>
                <p:cNvGrpSpPr/>
                <p:nvPr/>
              </p:nvGrpSpPr>
              <p:grpSpPr>
                <a:xfrm>
                  <a:off x="500063" y="3591710"/>
                  <a:ext cx="3027494" cy="370691"/>
                  <a:chOff x="467544" y="2724242"/>
                  <a:chExt cx="3600473" cy="560739"/>
                </a:xfrm>
              </p:grpSpPr>
              <p:sp>
                <p:nvSpPr>
                  <p:cNvPr id="45" name="Rechteck 84">
                    <a:extLst>
                      <a:ext uri="{FF2B5EF4-FFF2-40B4-BE49-F238E27FC236}">
                        <a16:creationId xmlns:a16="http://schemas.microsoft.com/office/drawing/2014/main" id="{D2FB088A-C5A9-A94F-2279-D1CCA31A39FD}"/>
                      </a:ext>
                    </a:extLst>
                  </p:cNvPr>
                  <p:cNvSpPr/>
                  <p:nvPr/>
                </p:nvSpPr>
                <p:spPr>
                  <a:xfrm>
                    <a:off x="467545" y="2724242"/>
                    <a:ext cx="3600400" cy="280370"/>
                  </a:xfrm>
                  <a:prstGeom prst="rect">
                    <a:avLst/>
                  </a:prstGeom>
                  <a:solidFill>
                    <a:srgbClr val="0C55BD"/>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RAP</a:t>
                    </a:r>
                  </a:p>
                </p:txBody>
              </p:sp>
              <p:sp>
                <p:nvSpPr>
                  <p:cNvPr id="46" name="Rechteck 85">
                    <a:extLst>
                      <a:ext uri="{FF2B5EF4-FFF2-40B4-BE49-F238E27FC236}">
                        <a16:creationId xmlns:a16="http://schemas.microsoft.com/office/drawing/2014/main" id="{4277D1D6-9941-AF5D-52BD-CCB8DA185C6D}"/>
                      </a:ext>
                    </a:extLst>
                  </p:cNvPr>
                  <p:cNvSpPr/>
                  <p:nvPr/>
                </p:nvSpPr>
                <p:spPr>
                  <a:xfrm>
                    <a:off x="467544" y="3004612"/>
                    <a:ext cx="1723913" cy="280369"/>
                  </a:xfrm>
                  <a:prstGeom prst="rect">
                    <a:avLst/>
                  </a:prstGeom>
                  <a:solidFill>
                    <a:srgbClr val="D1E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sysClr val="windowText" lastClr="000000"/>
                        </a:solidFill>
                        <a:effectLst/>
                        <a:uLnTx/>
                        <a:uFillTx/>
                        <a:latin typeface="Arial" panose="020B0604020202020204" pitchFamily="34" charset="0"/>
                      </a:defRPr>
                    </a:pPr>
                    <a:r>
                      <a:rPr sz="800"/>
                      <a:t>RAP Managed</a:t>
                    </a:r>
                  </a:p>
                </p:txBody>
              </p:sp>
              <p:sp>
                <p:nvSpPr>
                  <p:cNvPr id="47" name="Rechteck 86">
                    <a:extLst>
                      <a:ext uri="{FF2B5EF4-FFF2-40B4-BE49-F238E27FC236}">
                        <a16:creationId xmlns:a16="http://schemas.microsoft.com/office/drawing/2014/main" id="{E2EEFF4D-9C89-7AE8-C605-CEF89BF426E0}"/>
                      </a:ext>
                    </a:extLst>
                  </p:cNvPr>
                  <p:cNvSpPr/>
                  <p:nvPr/>
                </p:nvSpPr>
                <p:spPr>
                  <a:xfrm>
                    <a:off x="2344100" y="3004612"/>
                    <a:ext cx="1723917" cy="280369"/>
                  </a:xfrm>
                  <a:prstGeom prst="rect">
                    <a:avLst/>
                  </a:prstGeom>
                  <a:solidFill>
                    <a:srgbClr val="D1E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sysClr val="windowText" lastClr="000000"/>
                        </a:solidFill>
                        <a:effectLst/>
                        <a:uLnTx/>
                        <a:uFillTx/>
                        <a:latin typeface="Arial" panose="020B0604020202020204" pitchFamily="34" charset="0"/>
                      </a:defRPr>
                    </a:pPr>
                    <a:r>
                      <a:rPr sz="800"/>
                      <a:t>RAP Unmanaged</a:t>
                    </a:r>
                  </a:p>
                </p:txBody>
              </p:sp>
            </p:grpSp>
            <p:grpSp>
              <p:nvGrpSpPr>
                <p:cNvPr id="29" name="Gruppieren 62">
                  <a:extLst>
                    <a:ext uri="{FF2B5EF4-FFF2-40B4-BE49-F238E27FC236}">
                      <a16:creationId xmlns:a16="http://schemas.microsoft.com/office/drawing/2014/main" id="{819106B8-5FC9-21DF-3916-0A1B56CB3CD0}"/>
                    </a:ext>
                  </a:extLst>
                </p:cNvPr>
                <p:cNvGrpSpPr/>
                <p:nvPr/>
              </p:nvGrpSpPr>
              <p:grpSpPr>
                <a:xfrm>
                  <a:off x="3648595" y="3591710"/>
                  <a:ext cx="1453165" cy="370691"/>
                  <a:chOff x="4644008" y="2724242"/>
                  <a:chExt cx="1944216" cy="560739"/>
                </a:xfrm>
              </p:grpSpPr>
              <p:sp>
                <p:nvSpPr>
                  <p:cNvPr id="43" name="Rechteck 82">
                    <a:extLst>
                      <a:ext uri="{FF2B5EF4-FFF2-40B4-BE49-F238E27FC236}">
                        <a16:creationId xmlns:a16="http://schemas.microsoft.com/office/drawing/2014/main" id="{FC788BF7-B48C-A3B9-1277-847034A07CD1}"/>
                      </a:ext>
                    </a:extLst>
                  </p:cNvPr>
                  <p:cNvSpPr/>
                  <p:nvPr/>
                </p:nvSpPr>
                <p:spPr>
                  <a:xfrm>
                    <a:off x="4644008" y="2724242"/>
                    <a:ext cx="1944216" cy="280370"/>
                  </a:xfrm>
                  <a:prstGeom prst="rect">
                    <a:avLst/>
                  </a:prstGeom>
                  <a:solidFill>
                    <a:srgbClr val="0C55BD"/>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RAP with Remote Data</a:t>
                    </a:r>
                  </a:p>
                </p:txBody>
              </p:sp>
              <p:sp>
                <p:nvSpPr>
                  <p:cNvPr id="44" name="Rechteck 83">
                    <a:extLst>
                      <a:ext uri="{FF2B5EF4-FFF2-40B4-BE49-F238E27FC236}">
                        <a16:creationId xmlns:a16="http://schemas.microsoft.com/office/drawing/2014/main" id="{21A197BE-E37E-2E25-CBD4-071759784D6A}"/>
                      </a:ext>
                    </a:extLst>
                  </p:cNvPr>
                  <p:cNvSpPr/>
                  <p:nvPr/>
                </p:nvSpPr>
                <p:spPr>
                  <a:xfrm>
                    <a:off x="4644008" y="3004612"/>
                    <a:ext cx="1944216" cy="280369"/>
                  </a:xfrm>
                  <a:prstGeom prst="rect">
                    <a:avLst/>
                  </a:prstGeom>
                  <a:solidFill>
                    <a:srgbClr val="D1E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700">
                        <a:ln>
                          <a:noFill/>
                        </a:ln>
                        <a:solidFill>
                          <a:sysClr val="windowText" lastClr="000000"/>
                        </a:solidFill>
                        <a:effectLst/>
                        <a:uLnTx/>
                        <a:uFillTx/>
                        <a:latin typeface="Arial" panose="020B0604020202020204" pitchFamily="34" charset="0"/>
                      </a:defRPr>
                    </a:pPr>
                    <a:r>
                      <a:rPr sz="700"/>
                      <a:t>RAP with Remote Data*</a:t>
                    </a:r>
                  </a:p>
                </p:txBody>
              </p:sp>
            </p:grpSp>
            <p:grpSp>
              <p:nvGrpSpPr>
                <p:cNvPr id="30" name="Gruppieren 63">
                  <a:extLst>
                    <a:ext uri="{FF2B5EF4-FFF2-40B4-BE49-F238E27FC236}">
                      <a16:creationId xmlns:a16="http://schemas.microsoft.com/office/drawing/2014/main" id="{93FC1D2A-EFF0-54D5-1DFF-C7E533DDB99E}"/>
                    </a:ext>
                  </a:extLst>
                </p:cNvPr>
                <p:cNvGrpSpPr/>
                <p:nvPr/>
              </p:nvGrpSpPr>
              <p:grpSpPr>
                <a:xfrm>
                  <a:off x="5222863" y="3591710"/>
                  <a:ext cx="1453162" cy="370691"/>
                  <a:chOff x="6732240" y="2724242"/>
                  <a:chExt cx="1944216" cy="560739"/>
                </a:xfrm>
              </p:grpSpPr>
              <p:sp>
                <p:nvSpPr>
                  <p:cNvPr id="41" name="Rechteck 80">
                    <a:extLst>
                      <a:ext uri="{FF2B5EF4-FFF2-40B4-BE49-F238E27FC236}">
                        <a16:creationId xmlns:a16="http://schemas.microsoft.com/office/drawing/2014/main" id="{19E8AE06-B0D9-E246-87E5-C3490B7F2D39}"/>
                      </a:ext>
                    </a:extLst>
                  </p:cNvPr>
                  <p:cNvSpPr/>
                  <p:nvPr/>
                </p:nvSpPr>
                <p:spPr>
                  <a:xfrm>
                    <a:off x="6732240" y="2724242"/>
                    <a:ext cx="1944216" cy="280370"/>
                  </a:xfrm>
                  <a:prstGeom prst="rect">
                    <a:avLst/>
                  </a:prstGeom>
                  <a:solidFill>
                    <a:srgbClr val="0C55BD"/>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CAP</a:t>
                    </a:r>
                  </a:p>
                </p:txBody>
              </p:sp>
              <p:sp>
                <p:nvSpPr>
                  <p:cNvPr id="42" name="Rechteck 81">
                    <a:extLst>
                      <a:ext uri="{FF2B5EF4-FFF2-40B4-BE49-F238E27FC236}">
                        <a16:creationId xmlns:a16="http://schemas.microsoft.com/office/drawing/2014/main" id="{AE8EF8FD-2290-E5B2-4A0D-8BC8D18F5442}"/>
                      </a:ext>
                    </a:extLst>
                  </p:cNvPr>
                  <p:cNvSpPr/>
                  <p:nvPr/>
                </p:nvSpPr>
                <p:spPr>
                  <a:xfrm>
                    <a:off x="6732240" y="3004612"/>
                    <a:ext cx="1944216" cy="280369"/>
                  </a:xfrm>
                  <a:prstGeom prst="rect">
                    <a:avLst/>
                  </a:prstGeom>
                  <a:solidFill>
                    <a:srgbClr val="D1E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sysClr val="windowText" lastClr="000000"/>
                        </a:solidFill>
                        <a:effectLst/>
                        <a:uLnTx/>
                        <a:uFillTx/>
                        <a:latin typeface="Arial" panose="020B0604020202020204" pitchFamily="34" charset="0"/>
                      </a:defRPr>
                    </a:pPr>
                    <a:r>
                      <a:rPr sz="800"/>
                      <a:t>CAP</a:t>
                    </a:r>
                  </a:p>
                </p:txBody>
              </p:sp>
            </p:grpSp>
            <p:sp>
              <p:nvSpPr>
                <p:cNvPr id="31" name="Rechteck 64">
                  <a:extLst>
                    <a:ext uri="{FF2B5EF4-FFF2-40B4-BE49-F238E27FC236}">
                      <a16:creationId xmlns:a16="http://schemas.microsoft.com/office/drawing/2014/main" id="{DCF54875-E92F-0E9C-587E-43B695F93C7D}"/>
                    </a:ext>
                  </a:extLst>
                </p:cNvPr>
                <p:cNvSpPr/>
                <p:nvPr/>
              </p:nvSpPr>
              <p:spPr>
                <a:xfrm>
                  <a:off x="5221663" y="4622843"/>
                  <a:ext cx="1393815" cy="190411"/>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NodeJS</a:t>
                  </a:r>
                  <a:endParaRPr sz="800" kern="0">
                    <a:solidFill>
                      <a:prstClr val="white"/>
                    </a:solidFill>
                    <a:latin typeface="Arial" panose="020B0604020202020204" pitchFamily="34" charset="0"/>
                  </a:endParaRPr>
                </a:p>
              </p:txBody>
            </p:sp>
            <p:sp>
              <p:nvSpPr>
                <p:cNvPr id="32" name="Rechteck 66">
                  <a:extLst>
                    <a:ext uri="{FF2B5EF4-FFF2-40B4-BE49-F238E27FC236}">
                      <a16:creationId xmlns:a16="http://schemas.microsoft.com/office/drawing/2014/main" id="{1AB2CC4C-6D4E-B9B1-EF3C-474A236B049A}"/>
                    </a:ext>
                  </a:extLst>
                </p:cNvPr>
                <p:cNvSpPr/>
                <p:nvPr/>
              </p:nvSpPr>
              <p:spPr>
                <a:xfrm>
                  <a:off x="560612" y="4857876"/>
                  <a:ext cx="4541144" cy="190411"/>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Eclipse, BAS, and BTP ABAP Environment</a:t>
                  </a:r>
                </a:p>
              </p:txBody>
            </p:sp>
            <p:sp>
              <p:nvSpPr>
                <p:cNvPr id="33" name="Rechteck 67">
                  <a:extLst>
                    <a:ext uri="{FF2B5EF4-FFF2-40B4-BE49-F238E27FC236}">
                      <a16:creationId xmlns:a16="http://schemas.microsoft.com/office/drawing/2014/main" id="{34FA301A-561A-A8FB-32B2-F967A99A3C56}"/>
                    </a:ext>
                  </a:extLst>
                </p:cNvPr>
                <p:cNvSpPr/>
                <p:nvPr/>
              </p:nvSpPr>
              <p:spPr>
                <a:xfrm>
                  <a:off x="5222859" y="4857876"/>
                  <a:ext cx="1391697" cy="190411"/>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BAS and Cloud Foundry</a:t>
                  </a:r>
                </a:p>
              </p:txBody>
            </p:sp>
            <p:sp>
              <p:nvSpPr>
                <p:cNvPr id="34" name="Rechteck 68">
                  <a:extLst>
                    <a:ext uri="{FF2B5EF4-FFF2-40B4-BE49-F238E27FC236}">
                      <a16:creationId xmlns:a16="http://schemas.microsoft.com/office/drawing/2014/main" id="{B5A1E251-CB0B-B925-EC93-0CEDD140D66D}"/>
                    </a:ext>
                  </a:extLst>
                </p:cNvPr>
                <p:cNvSpPr/>
                <p:nvPr/>
              </p:nvSpPr>
              <p:spPr>
                <a:xfrm>
                  <a:off x="560612" y="4253031"/>
                  <a:ext cx="6053939" cy="190411"/>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ptos" panose="02110004020202020204"/>
                      <a:ea typeface="+mn-ea"/>
                      <a:cs typeface="+mn-cs"/>
                    </a:defRPr>
                  </a:pPr>
                  <a:r>
                    <a:rPr sz="800"/>
                    <a:t>Core Data Service (CDS)</a:t>
                  </a:r>
                </a:p>
              </p:txBody>
            </p:sp>
            <p:sp>
              <p:nvSpPr>
                <p:cNvPr id="35" name="Rechteck 69">
                  <a:extLst>
                    <a:ext uri="{FF2B5EF4-FFF2-40B4-BE49-F238E27FC236}">
                      <a16:creationId xmlns:a16="http://schemas.microsoft.com/office/drawing/2014/main" id="{C627FA5A-4EBE-4AF9-0D53-FA439A06E071}"/>
                    </a:ext>
                  </a:extLst>
                </p:cNvPr>
                <p:cNvSpPr/>
                <p:nvPr/>
              </p:nvSpPr>
              <p:spPr>
                <a:xfrm>
                  <a:off x="560612" y="4622843"/>
                  <a:ext cx="4541146" cy="190411"/>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ABAP</a:t>
                  </a:r>
                </a:p>
              </p:txBody>
            </p:sp>
            <p:sp>
              <p:nvSpPr>
                <p:cNvPr id="36" name="Eckige Klammer rechts 72">
                  <a:extLst>
                    <a:ext uri="{FF2B5EF4-FFF2-40B4-BE49-F238E27FC236}">
                      <a16:creationId xmlns:a16="http://schemas.microsoft.com/office/drawing/2014/main" id="{E5DC840C-F100-A23F-FF87-36B433BED7DE}"/>
                    </a:ext>
                  </a:extLst>
                </p:cNvPr>
                <p:cNvSpPr/>
                <p:nvPr/>
              </p:nvSpPr>
              <p:spPr>
                <a:xfrm>
                  <a:off x="6735655" y="4015586"/>
                  <a:ext cx="57218" cy="1032698"/>
                </a:xfrm>
                <a:prstGeom prst="rightBracket">
                  <a:avLst/>
                </a:prstGeom>
                <a:noFill/>
                <a:ln w="19050" cap="flat" cmpd="sng" algn="ctr">
                  <a:solidFill>
                    <a:sysClr val="windowText" lastClr="000000"/>
                  </a:solidFill>
                  <a:prstDash val="solid"/>
                </a:ln>
                <a:effectLst/>
              </p:spPr>
              <p:txBody>
                <a:bodyPr anchor="ctr"/>
                <a:lstStyle/>
                <a:p>
                  <a:pPr algn="ctr" defTabSz="914126" fontAlgn="base">
                    <a:spcBef>
                      <a:spcPct val="0"/>
                    </a:spcBef>
                    <a:spcAft>
                      <a:spcPct val="0"/>
                    </a:spcAft>
                  </a:pPr>
                  <a:endParaRPr sz="1799" kern="0">
                    <a:solidFill>
                      <a:prstClr val="black"/>
                    </a:solidFill>
                    <a:latin typeface="Aptos" panose="02110004020202020204"/>
                  </a:endParaRPr>
                </a:p>
              </p:txBody>
            </p:sp>
            <p:sp>
              <p:nvSpPr>
                <p:cNvPr id="37" name="Rechteck 73">
                  <a:extLst>
                    <a:ext uri="{FF2B5EF4-FFF2-40B4-BE49-F238E27FC236}">
                      <a16:creationId xmlns:a16="http://schemas.microsoft.com/office/drawing/2014/main" id="{4E4D17C5-C5BD-6CBA-DD80-D991471DFBB2}"/>
                    </a:ext>
                  </a:extLst>
                </p:cNvPr>
                <p:cNvSpPr/>
                <p:nvPr/>
              </p:nvSpPr>
              <p:spPr>
                <a:xfrm>
                  <a:off x="6857671" y="4015586"/>
                  <a:ext cx="1073488" cy="1032697"/>
                </a:xfrm>
                <a:prstGeom prst="rect">
                  <a:avLst/>
                </a:prstGeom>
                <a:solidFill>
                  <a:sysClr val="window" lastClr="FFF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defTabSz="914126" fontAlgn="base">
                    <a:lnSpc>
                      <a:spcPct val="114000"/>
                    </a:lnSpc>
                    <a:spcBef>
                      <a:spcPct val="0"/>
                    </a:spcBef>
                    <a:spcAft>
                      <a:spcPct val="0"/>
                    </a:spcAft>
                    <a:buClr>
                      <a:srgbClr val="0065BD"/>
                    </a:buClr>
                    <a:defRPr sz="800">
                      <a:ln>
                        <a:noFill/>
                      </a:ln>
                      <a:solidFill>
                        <a:sysClr val="windowText" lastClr="000000"/>
                      </a:solidFill>
                      <a:effectLst/>
                      <a:uLnTx/>
                      <a:uFillTx/>
                      <a:latin typeface="Arial" panose="020B0604020202020204" pitchFamily="34" charset="0"/>
                    </a:defRPr>
                  </a:pPr>
                  <a:r>
                    <a:rPr sz="800"/>
                    <a:t>Covered Technologies and Used Tools</a:t>
                  </a:r>
                </a:p>
              </p:txBody>
            </p:sp>
            <p:sp>
              <p:nvSpPr>
                <p:cNvPr id="38" name="Rechteck 74">
                  <a:extLst>
                    <a:ext uri="{FF2B5EF4-FFF2-40B4-BE49-F238E27FC236}">
                      <a16:creationId xmlns:a16="http://schemas.microsoft.com/office/drawing/2014/main" id="{4AF89B69-E13C-7C82-AA47-A7B1AE76CF0B}"/>
                    </a:ext>
                  </a:extLst>
                </p:cNvPr>
                <p:cNvSpPr/>
                <p:nvPr/>
              </p:nvSpPr>
              <p:spPr>
                <a:xfrm>
                  <a:off x="560612" y="4017577"/>
                  <a:ext cx="6054867" cy="190411"/>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SAP Fiori / SAPUI5</a:t>
                  </a:r>
                </a:p>
              </p:txBody>
            </p:sp>
            <p:sp>
              <p:nvSpPr>
                <p:cNvPr id="39" name="Rechteck 75">
                  <a:extLst>
                    <a:ext uri="{FF2B5EF4-FFF2-40B4-BE49-F238E27FC236}">
                      <a16:creationId xmlns:a16="http://schemas.microsoft.com/office/drawing/2014/main" id="{44E16A55-A6DD-885F-4D5E-F20A641F3E47}"/>
                    </a:ext>
                  </a:extLst>
                </p:cNvPr>
                <p:cNvSpPr/>
                <p:nvPr/>
              </p:nvSpPr>
              <p:spPr>
                <a:xfrm>
                  <a:off x="560613" y="4443442"/>
                  <a:ext cx="4541143" cy="135236"/>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rial" panose="020B0604020202020204" pitchFamily="34" charset="0"/>
                    </a:defRPr>
                  </a:pPr>
                  <a:r>
                    <a:rPr sz="800"/>
                    <a:t>ABAP CDS</a:t>
                  </a:r>
                </a:p>
              </p:txBody>
            </p:sp>
            <p:sp>
              <p:nvSpPr>
                <p:cNvPr id="40" name="Rechteck 76">
                  <a:extLst>
                    <a:ext uri="{FF2B5EF4-FFF2-40B4-BE49-F238E27FC236}">
                      <a16:creationId xmlns:a16="http://schemas.microsoft.com/office/drawing/2014/main" id="{2FF64F11-FFF1-A298-399F-1892AE6E70FD}"/>
                    </a:ext>
                  </a:extLst>
                </p:cNvPr>
                <p:cNvSpPr/>
                <p:nvPr/>
              </p:nvSpPr>
              <p:spPr>
                <a:xfrm>
                  <a:off x="5220737" y="4443442"/>
                  <a:ext cx="1393815" cy="135236"/>
                </a:xfrm>
                <a:prstGeom prst="rect">
                  <a:avLst/>
                </a:prstGeom>
                <a:solidFill>
                  <a:sysClr val="windowText" lastClr="000000">
                    <a:lumMod val="50000"/>
                    <a:lumOff val="50000"/>
                  </a:sysClr>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algn="ctr" defTabSz="914126" fontAlgn="base">
                    <a:lnSpc>
                      <a:spcPct val="114000"/>
                    </a:lnSpc>
                    <a:spcBef>
                      <a:spcPct val="0"/>
                    </a:spcBef>
                    <a:spcAft>
                      <a:spcPct val="0"/>
                    </a:spcAft>
                    <a:defRPr sz="800">
                      <a:ln>
                        <a:noFill/>
                      </a:ln>
                      <a:solidFill>
                        <a:prstClr val="white"/>
                      </a:solidFill>
                      <a:effectLst/>
                      <a:uLnTx/>
                      <a:uFillTx/>
                      <a:latin typeface="Aptos" panose="02110004020202020204"/>
                      <a:ea typeface="+mn-ea"/>
                      <a:cs typeface="+mn-cs"/>
                    </a:defRPr>
                  </a:pPr>
                  <a:r>
                    <a:rPr sz="800"/>
                    <a:t>CAP CDS</a:t>
                  </a:r>
                </a:p>
              </p:txBody>
            </p:sp>
          </p:grpSp>
        </p:grpSp>
        <p:sp>
          <p:nvSpPr>
            <p:cNvPr id="19" name="Rechteck 77">
              <a:extLst>
                <a:ext uri="{FF2B5EF4-FFF2-40B4-BE49-F238E27FC236}">
                  <a16:creationId xmlns:a16="http://schemas.microsoft.com/office/drawing/2014/main" id="{4C2C5125-F6B4-FD73-AE41-CDC74255F5D1}"/>
                </a:ext>
              </a:extLst>
            </p:cNvPr>
            <p:cNvSpPr/>
            <p:nvPr/>
          </p:nvSpPr>
          <p:spPr>
            <a:xfrm>
              <a:off x="462991" y="5203509"/>
              <a:ext cx="4541144" cy="194699"/>
            </a:xfrm>
            <a:prstGeom prst="rect">
              <a:avLst/>
            </a:prstGeom>
            <a:solidFill>
              <a:sysClr val="window" lastClr="FFF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marL="171399" indent="-171399" defTabSz="914126" fontAlgn="base">
                <a:lnSpc>
                  <a:spcPct val="114000"/>
                </a:lnSpc>
                <a:spcBef>
                  <a:spcPct val="0"/>
                </a:spcBef>
                <a:spcAft>
                  <a:spcPct val="0"/>
                </a:spcAft>
                <a:buFont typeface="Aptos" panose="020B0004020202020204" pitchFamily="34" charset="0"/>
                <a:buChar char="*"/>
                <a:defRPr sz="600">
                  <a:ln>
                    <a:noFill/>
                  </a:ln>
                  <a:solidFill>
                    <a:sysClr val="windowText" lastClr="000000"/>
                  </a:solidFill>
                  <a:effectLst/>
                  <a:uLnTx/>
                  <a:uFillTx/>
                  <a:latin typeface="Arial" panose="020B0604020202020204" pitchFamily="34" charset="0"/>
                </a:defRPr>
              </a:pPr>
              <a:r>
                <a:rPr sz="600"/>
                <a:t>The RAP with Remote Data exercise requires the connection to an on-premise S/4HANA client. This client, with example data, is currently provided by the UCC Munich.</a:t>
              </a:r>
            </a:p>
          </p:txBody>
        </p:sp>
        <p:cxnSp>
          <p:nvCxnSpPr>
            <p:cNvPr id="21" name="Gerader Verbinder 78">
              <a:extLst>
                <a:ext uri="{FF2B5EF4-FFF2-40B4-BE49-F238E27FC236}">
                  <a16:creationId xmlns:a16="http://schemas.microsoft.com/office/drawing/2014/main" id="{FCE04656-DE78-87E0-C7FD-3A8613AEF1A6}"/>
                </a:ext>
              </a:extLst>
            </p:cNvPr>
            <p:cNvCxnSpPr>
              <a:cxnSpLocks/>
            </p:cNvCxnSpPr>
            <p:nvPr/>
          </p:nvCxnSpPr>
          <p:spPr>
            <a:xfrm>
              <a:off x="560612" y="4443442"/>
              <a:ext cx="4541144" cy="0"/>
            </a:xfrm>
            <a:prstGeom prst="line">
              <a:avLst/>
            </a:prstGeom>
            <a:noFill/>
            <a:ln w="9525" cap="flat" cmpd="sng" algn="ctr">
              <a:solidFill>
                <a:sysClr val="windowText" lastClr="000000">
                  <a:lumMod val="65000"/>
                  <a:lumOff val="35000"/>
                </a:sysClr>
              </a:solidFill>
              <a:prstDash val="solid"/>
            </a:ln>
            <a:effectLst/>
          </p:spPr>
        </p:cxnSp>
        <p:cxnSp>
          <p:nvCxnSpPr>
            <p:cNvPr id="22" name="Gerader Verbinder 79">
              <a:extLst>
                <a:ext uri="{FF2B5EF4-FFF2-40B4-BE49-F238E27FC236}">
                  <a16:creationId xmlns:a16="http://schemas.microsoft.com/office/drawing/2014/main" id="{F8AD8DFB-1BE9-3E40-C2D4-8554EE6C5029}"/>
                </a:ext>
              </a:extLst>
            </p:cNvPr>
            <p:cNvCxnSpPr>
              <a:cxnSpLocks/>
            </p:cNvCxnSpPr>
            <p:nvPr/>
          </p:nvCxnSpPr>
          <p:spPr>
            <a:xfrm>
              <a:off x="4175835" y="4443441"/>
              <a:ext cx="1393815" cy="1"/>
            </a:xfrm>
            <a:prstGeom prst="line">
              <a:avLst/>
            </a:prstGeom>
            <a:noFill/>
            <a:ln w="9525" cap="flat" cmpd="sng" algn="ctr">
              <a:solidFill>
                <a:sysClr val="windowText" lastClr="000000">
                  <a:lumMod val="65000"/>
                  <a:lumOff val="35000"/>
                </a:sysClr>
              </a:solidFill>
              <a:prstDash val="solid"/>
            </a:ln>
            <a:effectLst/>
          </p:spPr>
        </p:cxnSp>
      </p:grpSp>
      <p:sp>
        <p:nvSpPr>
          <p:cNvPr id="3" name="Rechteck 77">
            <a:extLst>
              <a:ext uri="{FF2B5EF4-FFF2-40B4-BE49-F238E27FC236}">
                <a16:creationId xmlns:a16="http://schemas.microsoft.com/office/drawing/2014/main" id="{DC30F624-2C96-559A-F855-9FB9A77E496F}"/>
              </a:ext>
            </a:extLst>
          </p:cNvPr>
          <p:cNvSpPr/>
          <p:nvPr/>
        </p:nvSpPr>
        <p:spPr>
          <a:xfrm>
            <a:off x="1231317" y="6425746"/>
            <a:ext cx="5264049" cy="186778"/>
          </a:xfrm>
          <a:prstGeom prst="rect">
            <a:avLst/>
          </a:prstGeom>
          <a:solidFill>
            <a:sysClr val="window" lastClr="FFFFFF"/>
          </a:solidFill>
          <a:ln>
            <a:noFill/>
          </a:ln>
          <a:effectLst/>
        </p:spPr>
        <p:txBody>
          <a:bodyPr rot="0" spcFirstLastPara="0" vertOverflow="overflow" horzOverflow="overflow" vert="horz" wrap="square" lIns="91416" tIns="45708" rIns="91416" bIns="45708" numCol="1" spcCol="0" fromWordArt="0" anchor="ctr" anchorCtr="0" forceAA="0" compatLnSpc="1">
            <a:prstTxWarp prst="textNoShape">
              <a:avLst/>
            </a:prstTxWarp>
            <a:noAutofit/>
          </a:bodyPr>
          <a:lstStyle/>
          <a:p>
            <a:pPr marL="171399" indent="-171399" defTabSz="914126" fontAlgn="base">
              <a:lnSpc>
                <a:spcPct val="114000"/>
              </a:lnSpc>
              <a:spcBef>
                <a:spcPct val="0"/>
              </a:spcBef>
              <a:spcAft>
                <a:spcPct val="0"/>
              </a:spcAft>
              <a:buFont typeface="Aptos" panose="020B0004020202020204" pitchFamily="34" charset="0"/>
              <a:buChar char="*"/>
              <a:defRPr sz="600">
                <a:solidFill>
                  <a:sysClr val="windowText" lastClr="000000"/>
                </a:solidFill>
                <a:latin typeface="Arial" panose="020B0604020202020204" pitchFamily="34" charset="0"/>
              </a:defRPr>
            </a:pPr>
            <a:r>
              <a:rPr sz="600"/>
              <a:t>Price applies in connection with an S/4HANA development client. Without client (P3): 1,400 EUR for 6 months / 2,600 EUR for 12 months</a:t>
            </a:r>
            <a:endParaRPr sz="600" kern="0">
              <a:solidFill>
                <a:sysClr val="windowText" lastClr="000000"/>
              </a:solidFill>
              <a:latin typeface="Arial" panose="020B0604020202020204" pitchFamily="34" charset="0"/>
            </a:endParaRPr>
          </a:p>
        </p:txBody>
      </p:sp>
      <p:sp>
        <p:nvSpPr>
          <p:cNvPr id="4" name="Rectangle 3">
            <a:extLst>
              <a:ext uri="{FF2B5EF4-FFF2-40B4-BE49-F238E27FC236}">
                <a16:creationId xmlns:a16="http://schemas.microsoft.com/office/drawing/2014/main" id="{74CFBCBB-576F-7053-CF56-6A10BCEE9697}"/>
              </a:ext>
            </a:extLst>
          </p:cNvPr>
          <p:cNvSpPr/>
          <p:nvPr/>
        </p:nvSpPr>
        <p:spPr bwMode="gray">
          <a:xfrm>
            <a:off x="6728481" y="4270216"/>
            <a:ext cx="5219679" cy="2248919"/>
          </a:xfrm>
          <a:prstGeom prst="rect">
            <a:avLst/>
          </a:prstGeom>
          <a:noFill/>
          <a:ln w="50800" algn="ctr">
            <a:solidFill>
              <a:schemeClr val="accent5"/>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DE" sz="1800" b="0" i="0" u="none" strike="noStrike" kern="0" cap="none" spc="0" normalizeH="0" baseline="0" noProof="0">
              <a:ln>
                <a:noFill/>
              </a:ln>
              <a:effectLst/>
              <a:uLnTx/>
              <a:uFillTx/>
              <a:latin typeface="+mn-lt"/>
              <a:ea typeface="72 Brand" pitchFamily="34" charset="-128"/>
              <a:cs typeface="72 Brand" pitchFamily="34" charset="-128"/>
            </a:endParaRPr>
          </a:p>
        </p:txBody>
      </p:sp>
      <p:sp>
        <p:nvSpPr>
          <p:cNvPr id="6" name="TextBox 5">
            <a:extLst>
              <a:ext uri="{FF2B5EF4-FFF2-40B4-BE49-F238E27FC236}">
                <a16:creationId xmlns:a16="http://schemas.microsoft.com/office/drawing/2014/main" id="{DF920DE0-6135-4DB2-8D5B-768AC0D446F1}"/>
              </a:ext>
            </a:extLst>
          </p:cNvPr>
          <p:cNvSpPr txBox="1"/>
          <p:nvPr/>
        </p:nvSpPr>
        <p:spPr>
          <a:xfrm>
            <a:off x="6872423" y="4337926"/>
            <a:ext cx="5061223" cy="738664"/>
          </a:xfrm>
          <a:prstGeom prst="rect">
            <a:avLst/>
          </a:prstGeom>
          <a:noFill/>
        </p:spPr>
        <p:txBody>
          <a:bodyPr wrap="square" lIns="0" tIns="0" rIns="0" bIns="0" rtlCol="0">
            <a:spAutoFit/>
          </a:bodyPr>
          <a:lstStyle/>
          <a:p>
            <a:pPr fontAlgn="base">
              <a:spcBef>
                <a:spcPct val="50000"/>
              </a:spcBef>
              <a:spcAft>
                <a:spcPct val="0"/>
              </a:spcAft>
              <a:buClr>
                <a:schemeClr val="tx1"/>
              </a:buClr>
              <a:buSzPct val="100000"/>
            </a:pPr>
            <a:r>
              <a:rPr lang="en-DE" sz="1200" kern="0">
                <a:solidFill>
                  <a:schemeClr val="accent5"/>
                </a:solidFill>
                <a:latin typeface="72 Brand" panose="020B0504030603020204" pitchFamily="34" charset="0"/>
                <a:ea typeface="72 Brand" pitchFamily="34" charset="-128"/>
                <a:cs typeface="72 Brand" pitchFamily="34" charset="-128"/>
              </a:rPr>
              <a:t>Universities signed up for this offer are counted into KPI ”Universities Using Cloud” &gt;&gt; to request the offer please reach out to UCC Munich (</a:t>
            </a:r>
            <a:r>
              <a:rPr lang="en-GB" sz="1200" kern="0">
                <a:solidFill>
                  <a:schemeClr val="accent5"/>
                </a:solidFill>
                <a:latin typeface="72 Brand" panose="020B0504030603020204" pitchFamily="34" charset="0"/>
                <a:ea typeface="72 Brand" pitchFamily="34" charset="-128"/>
                <a:cs typeface="72 Brand" pitchFamily="34" charset="-128"/>
                <a:hlinkClick r:id="rId7"/>
              </a:rPr>
              <a:t>philipp.landler@tum.de</a:t>
            </a:r>
            <a:r>
              <a:rPr lang="en-GB" sz="1200" kern="0">
                <a:solidFill>
                  <a:schemeClr val="accent5"/>
                </a:solidFill>
                <a:latin typeface="72 Brand" panose="020B0504030603020204" pitchFamily="34" charset="0"/>
                <a:ea typeface="72 Brand" pitchFamily="34" charset="-128"/>
                <a:cs typeface="72 Brand" pitchFamily="34" charset="-128"/>
              </a:rPr>
              <a:t> </a:t>
            </a:r>
            <a:r>
              <a:rPr lang="en-DE" sz="1200" kern="0">
                <a:solidFill>
                  <a:schemeClr val="accent5"/>
                </a:solidFill>
                <a:latin typeface="72 Brand" panose="020B0504030603020204" pitchFamily="34" charset="0"/>
                <a:ea typeface="72 Brand" pitchFamily="34" charset="-128"/>
                <a:cs typeface="72 Brand" pitchFamily="34" charset="-128"/>
              </a:rPr>
              <a:t>) who provides the acess to the BTP Pro-Code Curricual</a:t>
            </a:r>
            <a:r>
              <a:rPr lang="de-DE" sz="1200" kern="0">
                <a:solidFill>
                  <a:schemeClr val="accent5"/>
                </a:solidFill>
                <a:latin typeface="72 Brand" panose="020B0504030603020204" pitchFamily="34" charset="0"/>
                <a:ea typeface="72 Brand" pitchFamily="34" charset="-128"/>
                <a:cs typeface="72 Brand" pitchFamily="34" charset="-128"/>
              </a:rPr>
              <a:t>um</a:t>
            </a:r>
            <a:r>
              <a:rPr lang="en-DE" sz="1200" kern="0">
                <a:solidFill>
                  <a:schemeClr val="accent5"/>
                </a:solidFill>
                <a:latin typeface="72 Brand" panose="020B0504030603020204" pitchFamily="34" charset="0"/>
                <a:ea typeface="72 Brand" pitchFamily="34" charset="-128"/>
                <a:cs typeface="72 Brand" pitchFamily="34" charset="-128"/>
              </a:rPr>
              <a:t> Globally </a:t>
            </a:r>
          </a:p>
        </p:txBody>
      </p:sp>
      <p:pic>
        <p:nvPicPr>
          <p:cNvPr id="18" name="Picture 17">
            <a:extLst>
              <a:ext uri="{FF2B5EF4-FFF2-40B4-BE49-F238E27FC236}">
                <a16:creationId xmlns:a16="http://schemas.microsoft.com/office/drawing/2014/main" id="{4B435F2A-82D7-CB96-034D-187E54D80A2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97681" y="2128552"/>
            <a:ext cx="2010706" cy="2010706"/>
          </a:xfrm>
          <a:prstGeom prst="rect">
            <a:avLst/>
          </a:prstGeom>
        </p:spPr>
      </p:pic>
      <p:sp>
        <p:nvSpPr>
          <p:cNvPr id="52" name="Rectangle 2">
            <a:extLst>
              <a:ext uri="{FF2B5EF4-FFF2-40B4-BE49-F238E27FC236}">
                <a16:creationId xmlns:a16="http://schemas.microsoft.com/office/drawing/2014/main" id="{B27BD7AA-4F39-E35C-4F45-F706874A329C}"/>
              </a:ext>
            </a:extLst>
          </p:cNvPr>
          <p:cNvSpPr>
            <a:spLocks noChangeArrowheads="1"/>
          </p:cNvSpPr>
          <p:nvPr/>
        </p:nvSpPr>
        <p:spPr bwMode="auto">
          <a:xfrm>
            <a:off x="7470837" y="1252971"/>
            <a:ext cx="386439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DE" altLang="en-DE" sz="1600" b="1">
                <a:cs typeface="Arial" panose="020B0604020202020204" pitchFamily="34" charset="0"/>
                <a:hlinkClick r:id="rId9"/>
              </a:rPr>
              <a:t>Pro-Code Application Development with SAP BTP ABAP Environment and Business Application Studio</a:t>
            </a:r>
            <a:endParaRPr lang="en-DE" altLang="en-DE" sz="1400" b="1"/>
          </a:p>
        </p:txBody>
      </p:sp>
    </p:spTree>
    <p:extLst>
      <p:ext uri="{BB962C8B-B14F-4D97-AF65-F5344CB8AC3E}">
        <p14:creationId xmlns:p14="http://schemas.microsoft.com/office/powerpoint/2010/main" val="4078825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1CC70-2B9A-F917-043D-EFA250CC8B7F}"/>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8C5B10D-B5FE-201F-D32A-93D9FC607AAE}"/>
              </a:ext>
            </a:extLst>
          </p:cNvPr>
          <p:cNvGraphicFramePr>
            <a:graphicFrameLocks noChangeAspect="1"/>
          </p:cNvGraphicFramePr>
          <p:nvPr>
            <p:custDataLst>
              <p:tags r:id="rId3"/>
            </p:custDataLst>
            <p:extLst>
              <p:ext uri="{D42A27DB-BD31-4B8C-83A1-F6EECF244321}">
                <p14:modId xmlns:p14="http://schemas.microsoft.com/office/powerpoint/2010/main" val="94336551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7" name="think-cell data - do not delete" hidden="1">
                        <a:extLst>
                          <a:ext uri="{FF2B5EF4-FFF2-40B4-BE49-F238E27FC236}">
                            <a16:creationId xmlns:a16="http://schemas.microsoft.com/office/drawing/2014/main" id="{E8C5B10D-B5FE-201F-D32A-93D9FC607AAE}"/>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13" name="Picture Placeholder 12">
            <a:extLst>
              <a:ext uri="{FF2B5EF4-FFF2-40B4-BE49-F238E27FC236}">
                <a16:creationId xmlns:a16="http://schemas.microsoft.com/office/drawing/2014/main" id="{D262FF68-0214-BECB-B526-A99710F81325}"/>
              </a:ext>
            </a:extLst>
          </p:cNvPr>
          <p:cNvSpPr>
            <a:spLocks noGrp="1"/>
          </p:cNvSpPr>
          <p:nvPr>
            <p:ph type="pic" sz="quarter" idx="12"/>
          </p:nvPr>
        </p:nvSpPr>
        <p:spPr/>
        <p:txBody>
          <a:bodyPr/>
          <a:lstStyle/>
          <a:p>
            <a:endParaRPr lang="en-DE"/>
          </a:p>
        </p:txBody>
      </p:sp>
      <p:sp>
        <p:nvSpPr>
          <p:cNvPr id="3" name="Title 2">
            <a:extLst>
              <a:ext uri="{FF2B5EF4-FFF2-40B4-BE49-F238E27FC236}">
                <a16:creationId xmlns:a16="http://schemas.microsoft.com/office/drawing/2014/main" id="{A82BBE96-A342-D2CC-90B3-23AD4CE8C6DD}"/>
              </a:ext>
            </a:extLst>
          </p:cNvPr>
          <p:cNvSpPr>
            <a:spLocks noGrp="1"/>
          </p:cNvSpPr>
          <p:nvPr>
            <p:ph type="ctrTitle"/>
          </p:nvPr>
        </p:nvSpPr>
        <p:spPr>
          <a:xfrm>
            <a:off x="1826483" y="1407133"/>
            <a:ext cx="11182288" cy="676932"/>
          </a:xfrm>
        </p:spPr>
        <p:txBody>
          <a:bodyPr vert="horz"/>
          <a:lstStyle/>
          <a:p>
            <a:r>
              <a:rPr lang="en-GB" sz="4000"/>
              <a:t>UCC/ACC Cloud offerings beyond no cost</a:t>
            </a:r>
            <a:endParaRPr lang="en-DE" sz="4000"/>
          </a:p>
        </p:txBody>
      </p:sp>
      <p:sp>
        <p:nvSpPr>
          <p:cNvPr id="4" name="Rectangle 3">
            <a:extLst>
              <a:ext uri="{FF2B5EF4-FFF2-40B4-BE49-F238E27FC236}">
                <a16:creationId xmlns:a16="http://schemas.microsoft.com/office/drawing/2014/main" id="{AF7C9642-F883-2AEA-82E6-CF98FBC31798}"/>
              </a:ext>
            </a:extLst>
          </p:cNvPr>
          <p:cNvSpPr/>
          <p:nvPr/>
        </p:nvSpPr>
        <p:spPr>
          <a:xfrm>
            <a:off x="1" y="3429000"/>
            <a:ext cx="12188827" cy="3428107"/>
          </a:xfrm>
          <a:prstGeom prst="rect">
            <a:avLst/>
          </a:prstGeom>
          <a:solidFill>
            <a:srgbClr val="002A86"/>
          </a:solidFill>
          <a:ln w="12700">
            <a:noFill/>
            <a:headEnd type="none" w="med" len="med"/>
            <a:tailEnd type="none" w="med" len="med"/>
          </a:ln>
          <a:effectLst>
            <a:outerShdw blurRad="508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689" tIns="146152" rIns="182689" bIns="146152" numCol="1" spcCol="0" rtlCol="0" fromWordArt="0" anchor="ctr" anchorCtr="0" forceAA="0" compatLnSpc="1">
            <a:prstTxWarp prst="textNoShape">
              <a:avLst/>
            </a:prstTxWarp>
            <a:noAutofit/>
          </a:bodyPr>
          <a:lstStyle/>
          <a:p>
            <a:pPr algn="ctr" defTabSz="931493" fontAlgn="base">
              <a:spcBef>
                <a:spcPct val="0"/>
              </a:spcBef>
              <a:spcAft>
                <a:spcPct val="0"/>
              </a:spcAft>
            </a:pPr>
            <a:endParaRPr lang="en-US" sz="1400" kern="0">
              <a:gradFill>
                <a:gsLst>
                  <a:gs pos="0">
                    <a:srgbClr val="002A86"/>
                  </a:gs>
                  <a:gs pos="100000">
                    <a:srgbClr val="002A86"/>
                  </a:gs>
                </a:gsLst>
                <a:lin ang="2700000" scaled="1"/>
              </a:gradFill>
              <a:latin typeface="72 Brand Medium" panose="020B0504030603020204" pitchFamily="34" charset="0"/>
            </a:endParaRPr>
          </a:p>
        </p:txBody>
      </p:sp>
      <p:pic>
        <p:nvPicPr>
          <p:cNvPr id="11" name="Graphic 10">
            <a:extLst>
              <a:ext uri="{FF2B5EF4-FFF2-40B4-BE49-F238E27FC236}">
                <a16:creationId xmlns:a16="http://schemas.microsoft.com/office/drawing/2014/main" id="{78F2B0DD-488E-23D1-9D81-170125613AA4}"/>
              </a:ext>
            </a:extLst>
          </p:cNvPr>
          <p:cNvPicPr>
            <a:picLocks noChangeAspect="1"/>
          </p:cNvPicPr>
          <p:nvPr/>
        </p:nvPicPr>
        <p:blipFill>
          <a:blip r:embed="rId8">
            <a:extLst>
              <a:ext uri="{96DAC541-7B7A-43D3-8B79-37D633B846F1}">
                <asvg:svgBlip xmlns:asvg="http://schemas.microsoft.com/office/drawing/2016/SVG/main" r:embed="rId9"/>
              </a:ext>
            </a:extLst>
          </a:blip>
          <a:srcRect l="3222" t="-905" r="42169" b="50012"/>
          <a:stretch/>
        </p:blipFill>
        <p:spPr>
          <a:xfrm>
            <a:off x="82529" y="3505181"/>
            <a:ext cx="12042814" cy="3326534"/>
          </a:xfrm>
          <a:prstGeom prst="rect">
            <a:avLst/>
          </a:prstGeom>
        </p:spPr>
      </p:pic>
      <p:sp>
        <p:nvSpPr>
          <p:cNvPr id="2" name="TextBox 1">
            <a:extLst>
              <a:ext uri="{FF2B5EF4-FFF2-40B4-BE49-F238E27FC236}">
                <a16:creationId xmlns:a16="http://schemas.microsoft.com/office/drawing/2014/main" id="{06A19ED2-E668-1A18-2212-34301A70A8E2}"/>
              </a:ext>
            </a:extLst>
          </p:cNvPr>
          <p:cNvSpPr txBox="1"/>
          <p:nvPr/>
        </p:nvSpPr>
        <p:spPr>
          <a:xfrm>
            <a:off x="797783" y="1405545"/>
            <a:ext cx="833113" cy="615393"/>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GB" sz="3999" b="1" kern="0">
                <a:latin typeface="72 Brand" panose="020B0504030603020204" pitchFamily="34" charset="0"/>
                <a:ea typeface="72 Brand" pitchFamily="34" charset="-128"/>
                <a:cs typeface="72 Brand" pitchFamily="34" charset="-128"/>
              </a:rPr>
              <a:t>05</a:t>
            </a:r>
            <a:endParaRPr lang="en-DE" sz="3999" b="1" kern="0">
              <a:latin typeface="72 Brand" panose="020B0504030603020204" pitchFamily="34" charset="0"/>
              <a:ea typeface="72 Brand" pitchFamily="34" charset="-128"/>
              <a:cs typeface="72 Brand" pitchFamily="34" charset="-128"/>
            </a:endParaRPr>
          </a:p>
        </p:txBody>
      </p:sp>
    </p:spTree>
    <p:custDataLst>
      <p:custData r:id="rId1"/>
      <p:custData r:id="rId2"/>
    </p:custDataLst>
    <p:extLst>
      <p:ext uri="{BB962C8B-B14F-4D97-AF65-F5344CB8AC3E}">
        <p14:creationId xmlns:p14="http://schemas.microsoft.com/office/powerpoint/2010/main" val="327862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73E2BFCA-EA8C-E5C4-AA07-DF625C0A10A2}"/>
              </a:ext>
            </a:extLst>
          </p:cNvPr>
          <p:cNvSpPr txBox="1">
            <a:spLocks/>
          </p:cNvSpPr>
          <p:nvPr/>
        </p:nvSpPr>
        <p:spPr>
          <a:xfrm>
            <a:off x="549896" y="285421"/>
            <a:ext cx="11092208" cy="553710"/>
          </a:xfrm>
          <a:prstGeom prst="rect">
            <a:avLst/>
          </a:prstGeom>
          <a:noFill/>
        </p:spPr>
        <p:txBody>
          <a:bodyPr vert="horz" lIns="91392" tIns="45696" rIns="91392" bIns="45696" anchor="t"/>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7905">
              <a:defRPr/>
            </a:pPr>
            <a:r>
              <a:rPr kumimoji="0" lang="en-US" sz="1200" b="0" i="0" u="none" strike="noStrike" kern="1200" cap="none" spc="300" normalizeH="0" baseline="0" noProof="0">
                <a:ln>
                  <a:noFill/>
                </a:ln>
                <a:solidFill>
                  <a:srgbClr val="000000"/>
                </a:solidFill>
                <a:effectLst/>
                <a:uLnTx/>
                <a:uFillTx/>
                <a:latin typeface="72"/>
                <a:ea typeface="+mn-ea"/>
                <a:cs typeface="72" panose="020B0503030000000003" pitchFamily="34" charset="0"/>
              </a:rPr>
              <a:t>GTM Materials</a:t>
            </a:r>
            <a:endParaRPr lang="en-US">
              <a:latin typeface="72 Brand Medium" panose="020B0604030603020204" pitchFamily="34" charset="0"/>
              <a:cs typeface="72" panose="020B0503030000000003" pitchFamily="34" charset="0"/>
            </a:endParaRPr>
          </a:p>
          <a:p>
            <a:pPr defTabSz="1087905">
              <a:defRPr/>
            </a:pPr>
            <a:r>
              <a:rPr lang="en-US">
                <a:latin typeface="72 Brand Medium" panose="020B0604030603020204" pitchFamily="34" charset="0"/>
                <a:cs typeface="72" panose="020B0503030000000003" pitchFamily="34" charset="0"/>
              </a:rPr>
              <a:t>Teaching Assets One Pagers – All SAP Cloud Solutions Offerings </a:t>
            </a:r>
            <a:r>
              <a:rPr lang="en-US" sz="1200">
                <a:latin typeface="72 Brand Medium" panose="020B0604030603020204" pitchFamily="34" charset="0"/>
                <a:cs typeface="72" panose="020B0503030000000003" pitchFamily="34" charset="0"/>
              </a:rPr>
              <a:t>(External use) </a:t>
            </a:r>
            <a:endParaRPr lang="en-GB" sz="1200">
              <a:latin typeface="72 Brand Medium" panose="020B0604030603020204" pitchFamily="34" charset="0"/>
              <a:cs typeface="72" panose="020B0503030000000003" pitchFamily="34" charset="0"/>
            </a:endParaRPr>
          </a:p>
        </p:txBody>
      </p:sp>
      <p:graphicFrame>
        <p:nvGraphicFramePr>
          <p:cNvPr id="12" name="Table 11">
            <a:extLst>
              <a:ext uri="{FF2B5EF4-FFF2-40B4-BE49-F238E27FC236}">
                <a16:creationId xmlns:a16="http://schemas.microsoft.com/office/drawing/2014/main" id="{06E08365-5F76-238B-2483-394B813E002A}"/>
              </a:ext>
            </a:extLst>
          </p:cNvPr>
          <p:cNvGraphicFramePr>
            <a:graphicFrameLocks noGrp="1"/>
          </p:cNvGraphicFramePr>
          <p:nvPr>
            <p:extLst>
              <p:ext uri="{D42A27DB-BD31-4B8C-83A1-F6EECF244321}">
                <p14:modId xmlns:p14="http://schemas.microsoft.com/office/powerpoint/2010/main" val="1477475861"/>
              </p:ext>
            </p:extLst>
          </p:nvPr>
        </p:nvGraphicFramePr>
        <p:xfrm>
          <a:off x="2292549" y="2280414"/>
          <a:ext cx="8317402" cy="2869449"/>
        </p:xfrm>
        <a:graphic>
          <a:graphicData uri="http://schemas.openxmlformats.org/drawingml/2006/table">
            <a:tbl>
              <a:tblPr/>
              <a:tblGrid>
                <a:gridCol w="1555435">
                  <a:extLst>
                    <a:ext uri="{9D8B030D-6E8A-4147-A177-3AD203B41FA5}">
                      <a16:colId xmlns:a16="http://schemas.microsoft.com/office/drawing/2014/main" val="3937586440"/>
                    </a:ext>
                  </a:extLst>
                </a:gridCol>
                <a:gridCol w="2304005">
                  <a:extLst>
                    <a:ext uri="{9D8B030D-6E8A-4147-A177-3AD203B41FA5}">
                      <a16:colId xmlns:a16="http://schemas.microsoft.com/office/drawing/2014/main" val="3047035932"/>
                    </a:ext>
                  </a:extLst>
                </a:gridCol>
                <a:gridCol w="2122839">
                  <a:extLst>
                    <a:ext uri="{9D8B030D-6E8A-4147-A177-3AD203B41FA5}">
                      <a16:colId xmlns:a16="http://schemas.microsoft.com/office/drawing/2014/main" val="422985277"/>
                    </a:ext>
                  </a:extLst>
                </a:gridCol>
                <a:gridCol w="2335123">
                  <a:extLst>
                    <a:ext uri="{9D8B030D-6E8A-4147-A177-3AD203B41FA5}">
                      <a16:colId xmlns:a16="http://schemas.microsoft.com/office/drawing/2014/main" val="3623524890"/>
                    </a:ext>
                  </a:extLst>
                </a:gridCol>
              </a:tblGrid>
              <a:tr h="203147">
                <a:tc>
                  <a:txBody>
                    <a:bodyPr/>
                    <a:lstStyle/>
                    <a:p>
                      <a:pPr algn="ctr" fontAlgn="ctr">
                        <a:buNone/>
                      </a:pPr>
                      <a:r>
                        <a:rPr lang="en-GB" sz="1100" b="1" i="0" u="none" strike="noStrike">
                          <a:solidFill>
                            <a:srgbClr val="FFFFFF"/>
                          </a:solidFill>
                          <a:effectLst/>
                          <a:latin typeface="Aptos Narrow" panose="020B0004020202020204" pitchFamily="34" charset="0"/>
                        </a:rPr>
                        <a:t>Solution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ctr">
                        <a:buNone/>
                      </a:pPr>
                      <a:r>
                        <a:rPr lang="en-GB" sz="1100" b="1" i="0" u="none" strike="noStrike">
                          <a:solidFill>
                            <a:srgbClr val="FFFFFF"/>
                          </a:solidFill>
                          <a:effectLst/>
                          <a:latin typeface="Aptos Narrow" panose="020B0004020202020204" pitchFamily="34" charset="0"/>
                        </a:rPr>
                        <a:t>Sub-solution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1100" b="1" i="0" u="none" strike="noStrike">
                          <a:solidFill>
                            <a:srgbClr val="FFFFFF"/>
                          </a:solidFill>
                          <a:effectLst/>
                          <a:latin typeface="Aptos Narrow" panose="020B0004020202020204" pitchFamily="34" charset="0"/>
                        </a:rPr>
                        <a:t>Content Owner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1100" b="1" i="0" u="none" strike="noStrike">
                          <a:solidFill>
                            <a:srgbClr val="FFFFFF"/>
                          </a:solidFill>
                          <a:effectLst/>
                          <a:latin typeface="Aptos Narrow" panose="020B0004020202020204" pitchFamily="34" charset="0"/>
                        </a:rPr>
                        <a:t>Offering Description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870424200"/>
                  </a:ext>
                </a:extLst>
              </a:tr>
              <a:tr h="279327">
                <a:tc rowSpan="3">
                  <a:txBody>
                    <a:bodyPr/>
                    <a:lstStyle/>
                    <a:p>
                      <a:pPr algn="l" fontAlgn="ctr">
                        <a:buNone/>
                      </a:pPr>
                      <a:r>
                        <a:rPr lang="en-GB" sz="1100" b="0" i="0" u="none" strike="noStrike">
                          <a:solidFill>
                            <a:srgbClr val="000000"/>
                          </a:solidFill>
                          <a:effectLst/>
                          <a:latin typeface="Aptos Narrow" panose="020B0004020202020204" pitchFamily="34" charset="0"/>
                        </a:rPr>
                        <a:t>SAP Build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GB" sz="1100" b="0" i="0" u="none" strike="noStrike">
                          <a:solidFill>
                            <a:srgbClr val="000000"/>
                          </a:solidFill>
                          <a:effectLst/>
                          <a:latin typeface="Aptos Narrow" panose="020B0004020202020204" pitchFamily="34" charset="0"/>
                        </a:rPr>
                        <a:t>SAP Build Process Automation</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buNone/>
                      </a:pPr>
                      <a:r>
                        <a:rPr lang="en-GB" sz="1100" b="0" i="0" u="none" strike="noStrike">
                          <a:solidFill>
                            <a:srgbClr val="000000"/>
                          </a:solidFill>
                          <a:effectLst/>
                          <a:latin typeface="Aptos Narrow" panose="020B0004020202020204" pitchFamily="34" charset="0"/>
                        </a:rPr>
                        <a:t>UCC Magdeburg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2"/>
                        </a:rPr>
                        <a:t>Published </a:t>
                      </a:r>
                      <a:r>
                        <a:rPr lang="en-GB" sz="1100" b="0" i="0" u="sng" strike="noStrike">
                          <a:solidFill>
                            <a:srgbClr val="467886"/>
                          </a:solidFill>
                          <a:effectLst/>
                          <a:latin typeface="Aptos Narrow"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17016025"/>
                  </a:ext>
                </a:extLst>
              </a:tr>
              <a:tr h="190450">
                <a:tc vMerge="1">
                  <a:txBody>
                    <a:bodyPr/>
                    <a:lstStyle/>
                    <a:p>
                      <a:endParaRPr lang="en-DE"/>
                    </a:p>
                  </a:txBody>
                  <a:tcPr/>
                </a:tc>
                <a:tc>
                  <a:txBody>
                    <a:bodyPr/>
                    <a:lstStyle/>
                    <a:p>
                      <a:r>
                        <a:rPr lang="en-GB" sz="1100" b="0" i="0" u="none" strike="noStrike">
                          <a:solidFill>
                            <a:srgbClr val="000000"/>
                          </a:solidFill>
                          <a:effectLst/>
                          <a:latin typeface="Aptos Narrow" panose="020B0004020202020204" pitchFamily="34" charset="0"/>
                        </a:rPr>
                        <a:t>SAP Build Apps</a:t>
                      </a:r>
                      <a:endParaRPr lang="en-DE" sz="2100"/>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buNone/>
                      </a:pPr>
                      <a:r>
                        <a:rPr lang="en-GB" sz="1100" b="0" i="0" u="none" strike="noStrike">
                          <a:solidFill>
                            <a:srgbClr val="000000"/>
                          </a:solidFill>
                          <a:effectLst/>
                          <a:latin typeface="Aptos Narrow" panose="020B0004020202020204" pitchFamily="34" charset="0"/>
                        </a:rPr>
                        <a:t>UCC Magdeburg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3"/>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06726886"/>
                  </a:ext>
                </a:extLst>
              </a:tr>
              <a:tr h="253934">
                <a:tc vMerge="1">
                  <a:txBody>
                    <a:bodyPr/>
                    <a:lstStyle/>
                    <a:p>
                      <a:endParaRPr lang="en-DE"/>
                    </a:p>
                  </a:txBody>
                  <a:tcPr/>
                </a:tc>
                <a:tc>
                  <a:txBody>
                    <a:bodyPr/>
                    <a:lstStyle/>
                    <a:p>
                      <a:r>
                        <a:rPr lang="en-GB" sz="1100" b="0" i="0" u="none" strike="noStrike">
                          <a:solidFill>
                            <a:srgbClr val="000000"/>
                          </a:solidFill>
                          <a:effectLst/>
                          <a:latin typeface="Aptos Narrow" panose="020B0004020202020204" pitchFamily="34" charset="0"/>
                        </a:rPr>
                        <a:t>SAP Build Code</a:t>
                      </a:r>
                      <a:endParaRPr lang="en-DE" sz="2100"/>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UCC Magdeburg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Coming soon!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873453"/>
                  </a:ext>
                </a:extLst>
              </a:tr>
              <a:tr h="190450">
                <a:tc gridSpan="2">
                  <a:txBody>
                    <a:bodyPr/>
                    <a:lstStyle/>
                    <a:p>
                      <a:pPr algn="l" fontAlgn="b">
                        <a:buNone/>
                      </a:pPr>
                      <a:r>
                        <a:rPr lang="en-GB" sz="1100" b="0" i="0" u="none" strike="noStrike">
                          <a:solidFill>
                            <a:srgbClr val="000000"/>
                          </a:solidFill>
                          <a:effectLst/>
                          <a:latin typeface="Aptos Narrow" panose="020B0004020202020204" pitchFamily="34" charset="0"/>
                        </a:rPr>
                        <a:t>SAP Datasphere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DE"/>
                    </a:p>
                  </a:txBody>
                  <a:tcPr/>
                </a:tc>
                <a:tc>
                  <a:txBody>
                    <a:bodyPr/>
                    <a:lstStyle/>
                    <a:p>
                      <a:pPr algn="l" fontAlgn="b">
                        <a:buNone/>
                      </a:pPr>
                      <a:r>
                        <a:rPr lang="en-GB" sz="1100" b="0" i="0" u="none" strike="noStrike">
                          <a:solidFill>
                            <a:srgbClr val="000000"/>
                          </a:solidFill>
                          <a:effectLst/>
                          <a:latin typeface="Aptos Narrow" panose="020B0004020202020204" pitchFamily="34" charset="0"/>
                        </a:rPr>
                        <a:t>UCC Magdeburg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4"/>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073669"/>
                  </a:ext>
                </a:extLst>
              </a:tr>
              <a:tr h="190450">
                <a:tc gridSpan="2">
                  <a:txBody>
                    <a:bodyPr/>
                    <a:lstStyle/>
                    <a:p>
                      <a:pPr algn="l" fontAlgn="b">
                        <a:buNone/>
                      </a:pPr>
                      <a:r>
                        <a:rPr lang="en-GB" sz="1100" b="0" i="0" u="none" strike="noStrike">
                          <a:solidFill>
                            <a:srgbClr val="000000"/>
                          </a:solidFill>
                          <a:effectLst/>
                          <a:latin typeface="Aptos Narrow" panose="020B0004020202020204" pitchFamily="34" charset="0"/>
                        </a:rPr>
                        <a:t>SAP Integration Business Platform (IBP)</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DE"/>
                    </a:p>
                  </a:txBody>
                  <a:tcPr/>
                </a:tc>
                <a:tc>
                  <a:txBody>
                    <a:bodyPr/>
                    <a:lstStyle/>
                    <a:p>
                      <a:pPr algn="l" fontAlgn="b">
                        <a:buNone/>
                      </a:pPr>
                      <a:r>
                        <a:rPr lang="en-GB" sz="1100" b="0" i="0" u="none" strike="noStrike">
                          <a:solidFill>
                            <a:srgbClr val="000000"/>
                          </a:solidFill>
                          <a:effectLst/>
                          <a:latin typeface="Aptos Narrow" panose="020B0004020202020204" pitchFamily="34" charset="0"/>
                        </a:rPr>
                        <a:t>UCC Magdeburg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5"/>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8446122"/>
                  </a:ext>
                </a:extLst>
              </a:tr>
              <a:tr h="203147">
                <a:tc gridSpan="2">
                  <a:txBody>
                    <a:bodyPr/>
                    <a:lstStyle/>
                    <a:p>
                      <a:pPr algn="l" fontAlgn="b">
                        <a:buNone/>
                      </a:pPr>
                      <a:r>
                        <a:rPr lang="en-GB" sz="1100" b="0" i="0" u="none" strike="noStrike">
                          <a:solidFill>
                            <a:srgbClr val="000000"/>
                          </a:solidFill>
                          <a:effectLst/>
                          <a:latin typeface="Aptos Narrow" panose="020B0004020202020204" pitchFamily="34" charset="0"/>
                        </a:rPr>
                        <a:t>SAP Sustainability Solution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UCC Magdeburg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hlinkClick r:id="rId6"/>
                        </a:rPr>
                        <a:t>Published</a:t>
                      </a:r>
                      <a:endParaRPr lang="en-GB" sz="11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2635858"/>
                  </a:ext>
                </a:extLst>
              </a:tr>
              <a:tr h="190450">
                <a:tc rowSpan="2">
                  <a:txBody>
                    <a:bodyPr/>
                    <a:lstStyle/>
                    <a:p>
                      <a:pPr algn="l" fontAlgn="ctr">
                        <a:buNone/>
                      </a:pPr>
                      <a:r>
                        <a:rPr lang="en-GB" sz="1100" b="0" i="0" u="none" strike="noStrike">
                          <a:solidFill>
                            <a:srgbClr val="000000"/>
                          </a:solidFill>
                          <a:effectLst/>
                          <a:latin typeface="Aptos Narrow" panose="020B0004020202020204" pitchFamily="34" charset="0"/>
                        </a:rPr>
                        <a:t>SAP Analytics Cloud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DE" sz="1100" b="0" i="0" u="none" strike="noStrike">
                          <a:solidFill>
                            <a:srgbClr val="000000"/>
                          </a:solidFill>
                          <a:effectLst/>
                          <a:latin typeface="Aptos Narrow" panose="020B0004020202020204" pitchFamily="34" charset="0"/>
                        </a:rPr>
                        <a:t> GBI using SAC</a:t>
                      </a:r>
                      <a:endParaRPr lang="en-GB" sz="11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GB" sz="1100" b="0" i="0" u="none" strike="noStrike">
                          <a:solidFill>
                            <a:srgbClr val="000000"/>
                          </a:solidFill>
                          <a:effectLst/>
                          <a:latin typeface="Aptos Narrow" panose="020B0004020202020204" pitchFamily="34" charset="0"/>
                        </a:rPr>
                        <a:t>UCC Magdeburg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7"/>
                        </a:rPr>
                        <a:t>Published </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6714385"/>
                  </a:ext>
                </a:extLst>
              </a:tr>
              <a:tr h="190450">
                <a:tc vMerge="1">
                  <a:txBody>
                    <a:bodyPr/>
                    <a:lstStyle/>
                    <a:p>
                      <a:endParaRPr lang="en-DE"/>
                    </a:p>
                  </a:txBody>
                  <a:tcPr/>
                </a:tc>
                <a:tc>
                  <a:txBody>
                    <a:bodyPr/>
                    <a:lstStyle/>
                    <a:p>
                      <a:r>
                        <a:rPr lang="en-DE" sz="1100" b="0" i="0" u="none" strike="noStrike">
                          <a:solidFill>
                            <a:srgbClr val="000000"/>
                          </a:solidFill>
                          <a:effectLst/>
                          <a:latin typeface="Aptos Narrow" panose="020B0004020202020204" pitchFamily="34" charset="0"/>
                        </a:rPr>
                        <a:t> SAC</a:t>
                      </a:r>
                      <a:endParaRPr lang="en-DE" sz="2100"/>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UCC Milwaukee</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8"/>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9685034"/>
                  </a:ext>
                </a:extLst>
              </a:tr>
              <a:tr h="190450">
                <a:tc gridSpan="2">
                  <a:txBody>
                    <a:bodyPr/>
                    <a:lstStyle/>
                    <a:p>
                      <a:pPr algn="l" fontAlgn="b">
                        <a:buNone/>
                      </a:pPr>
                      <a:r>
                        <a:rPr lang="en-GB" sz="1100" b="0" i="0" u="none" strike="noStrike">
                          <a:solidFill>
                            <a:srgbClr val="000000"/>
                          </a:solidFill>
                          <a:effectLst/>
                          <a:latin typeface="Aptos Narrow" panose="020B0004020202020204" pitchFamily="34" charset="0"/>
                        </a:rPr>
                        <a:t>SAP Ariba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UCC Chico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9"/>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7997579"/>
                  </a:ext>
                </a:extLst>
              </a:tr>
              <a:tr h="190450">
                <a:tc gridSpan="2">
                  <a:txBody>
                    <a:bodyPr/>
                    <a:lstStyle/>
                    <a:p>
                      <a:pPr algn="l" fontAlgn="b">
                        <a:buNone/>
                      </a:pPr>
                      <a:r>
                        <a:rPr lang="en-GB" sz="1100" b="0" i="0" u="none" strike="noStrike">
                          <a:solidFill>
                            <a:srgbClr val="000000"/>
                          </a:solidFill>
                          <a:effectLst/>
                          <a:latin typeface="Aptos Narrow" panose="020B0004020202020204" pitchFamily="34" charset="0"/>
                        </a:rPr>
                        <a:t>SAP SuccessFactors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ACC Melbourne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10"/>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221660"/>
                  </a:ext>
                </a:extLst>
              </a:tr>
              <a:tr h="190450">
                <a:tc>
                  <a:txBody>
                    <a:bodyPr/>
                    <a:lstStyle/>
                    <a:p>
                      <a:pPr algn="l" fontAlgn="ctr">
                        <a:buNone/>
                      </a:pPr>
                      <a:r>
                        <a:rPr lang="en-GB" sz="1100" b="0" i="0" u="none" strike="noStrike">
                          <a:solidFill>
                            <a:srgbClr val="000000"/>
                          </a:solidFill>
                          <a:effectLst/>
                          <a:latin typeface="Aptos Narrow" panose="020B0004020202020204" pitchFamily="34" charset="0"/>
                        </a:rPr>
                        <a:t>SAP </a:t>
                      </a:r>
                      <a:r>
                        <a:rPr lang="en-GB" sz="1100" b="0" i="0" u="none" strike="noStrike" err="1">
                          <a:solidFill>
                            <a:srgbClr val="000000"/>
                          </a:solidFill>
                          <a:effectLst/>
                          <a:latin typeface="Aptos Narrow" panose="020B0004020202020204" pitchFamily="34" charset="0"/>
                        </a:rPr>
                        <a:t>Signavio</a:t>
                      </a:r>
                      <a:r>
                        <a:rPr lang="en-GB" sz="1100" b="0" i="0" u="none" strike="noStrike">
                          <a:solidFill>
                            <a:srgbClr val="000000"/>
                          </a:solidFill>
                          <a:effectLst/>
                          <a:latin typeface="Aptos Narrow" panose="020B00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GB" sz="1100" b="0" i="0" u="none" strike="noStrike">
                          <a:solidFill>
                            <a:srgbClr val="000000"/>
                          </a:solidFill>
                          <a:effectLst/>
                          <a:latin typeface="Aptos Narrow" panose="020B0004020202020204" pitchFamily="34" charset="0"/>
                        </a:rPr>
                        <a:t>Process Mining</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UCC Munich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11"/>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6550995"/>
                  </a:ext>
                </a:extLst>
              </a:tr>
              <a:tr h="203147">
                <a:tc rowSpan="2">
                  <a:txBody>
                    <a:bodyPr/>
                    <a:lstStyle/>
                    <a:p>
                      <a:pPr algn="l" fontAlgn="ctr">
                        <a:buNone/>
                      </a:pPr>
                      <a:r>
                        <a:rPr lang="en-GB" sz="1100" b="0" i="0" u="none" strike="noStrike">
                          <a:solidFill>
                            <a:srgbClr val="000000"/>
                          </a:solidFill>
                          <a:effectLst/>
                          <a:latin typeface="Aptos Narrow" panose="020B0004020202020204" pitchFamily="34" charset="0"/>
                        </a:rPr>
                        <a:t>SAP BTP</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GB" sz="1100" b="0" i="0" u="none" strike="noStrike">
                          <a:solidFill>
                            <a:srgbClr val="000000"/>
                          </a:solidFill>
                          <a:effectLst/>
                          <a:latin typeface="Aptos Narrow" panose="020B0004020202020204" pitchFamily="34" charset="0"/>
                        </a:rPr>
                        <a:t>SAP BTP Pro Code (ABAP)</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UCC Munich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12"/>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6380977"/>
                  </a:ext>
                </a:extLst>
              </a:tr>
              <a:tr h="203147">
                <a:tc vMerge="1">
                  <a:txBody>
                    <a:bodyPr/>
                    <a:lstStyle/>
                    <a:p>
                      <a:endParaRPr lang="en-DE"/>
                    </a:p>
                  </a:txBody>
                  <a:tcPr/>
                </a:tc>
                <a:tc>
                  <a:txBody>
                    <a:bodyPr/>
                    <a:lstStyle/>
                    <a:p>
                      <a:r>
                        <a:rPr lang="en-GB" sz="1100" b="0" i="0" u="none" strike="noStrike">
                          <a:solidFill>
                            <a:srgbClr val="000000"/>
                          </a:solidFill>
                          <a:effectLst/>
                          <a:latin typeface="Aptos Narrow" panose="020B0004020202020204" pitchFamily="34" charset="0"/>
                        </a:rPr>
                        <a:t>SAP Integration Suite</a:t>
                      </a:r>
                      <a:endParaRPr lang="en-DE" sz="2100"/>
                    </a:p>
                  </a:txBody>
                  <a:tcPr marL="0" marR="0" marT="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buNone/>
                      </a:pPr>
                      <a:r>
                        <a:rPr lang="en-GB" sz="1100" b="0" i="0" u="none" strike="noStrike">
                          <a:solidFill>
                            <a:srgbClr val="000000"/>
                          </a:solidFill>
                          <a:effectLst/>
                          <a:latin typeface="Aptos Narrow" panose="020B0004020202020204" pitchFamily="34" charset="0"/>
                        </a:rPr>
                        <a:t>ACC Sierre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13"/>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355181924"/>
                  </a:ext>
                </a:extLst>
              </a:tr>
            </a:tbl>
          </a:graphicData>
        </a:graphic>
      </p:graphicFrame>
      <p:graphicFrame>
        <p:nvGraphicFramePr>
          <p:cNvPr id="15" name="Table 14">
            <a:extLst>
              <a:ext uri="{FF2B5EF4-FFF2-40B4-BE49-F238E27FC236}">
                <a16:creationId xmlns:a16="http://schemas.microsoft.com/office/drawing/2014/main" id="{E2D6B6FE-383C-11C7-C58F-3BDC170A3AC0}"/>
              </a:ext>
            </a:extLst>
          </p:cNvPr>
          <p:cNvGraphicFramePr>
            <a:graphicFrameLocks noGrp="1"/>
          </p:cNvGraphicFramePr>
          <p:nvPr>
            <p:extLst>
              <p:ext uri="{D42A27DB-BD31-4B8C-83A1-F6EECF244321}">
                <p14:modId xmlns:p14="http://schemas.microsoft.com/office/powerpoint/2010/main" val="1904108375"/>
              </p:ext>
            </p:extLst>
          </p:nvPr>
        </p:nvGraphicFramePr>
        <p:xfrm>
          <a:off x="2292549" y="5688064"/>
          <a:ext cx="8317402" cy="761800"/>
        </p:xfrm>
        <a:graphic>
          <a:graphicData uri="http://schemas.openxmlformats.org/drawingml/2006/table">
            <a:tbl>
              <a:tblPr/>
              <a:tblGrid>
                <a:gridCol w="3852219">
                  <a:extLst>
                    <a:ext uri="{9D8B030D-6E8A-4147-A177-3AD203B41FA5}">
                      <a16:colId xmlns:a16="http://schemas.microsoft.com/office/drawing/2014/main" val="4139720309"/>
                    </a:ext>
                  </a:extLst>
                </a:gridCol>
                <a:gridCol w="2121408">
                  <a:extLst>
                    <a:ext uri="{9D8B030D-6E8A-4147-A177-3AD203B41FA5}">
                      <a16:colId xmlns:a16="http://schemas.microsoft.com/office/drawing/2014/main" val="1563677853"/>
                    </a:ext>
                  </a:extLst>
                </a:gridCol>
                <a:gridCol w="2343775">
                  <a:extLst>
                    <a:ext uri="{9D8B030D-6E8A-4147-A177-3AD203B41FA5}">
                      <a16:colId xmlns:a16="http://schemas.microsoft.com/office/drawing/2014/main" val="1008315432"/>
                    </a:ext>
                  </a:extLst>
                </a:gridCol>
              </a:tblGrid>
              <a:tr h="190450">
                <a:tc>
                  <a:txBody>
                    <a:bodyPr/>
                    <a:lstStyle/>
                    <a:p>
                      <a:pPr algn="ctr" fontAlgn="ctr">
                        <a:buNone/>
                      </a:pPr>
                      <a:r>
                        <a:rPr lang="en-GB" sz="1100" b="1" i="0" u="none" strike="noStrike">
                          <a:solidFill>
                            <a:srgbClr val="FFFFFF"/>
                          </a:solidFill>
                          <a:effectLst/>
                          <a:latin typeface="Aptos Narrow" panose="020B0004020202020204" pitchFamily="34" charset="0"/>
                        </a:rPr>
                        <a:t>Solution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ctr">
                        <a:buNone/>
                      </a:pPr>
                      <a:r>
                        <a:rPr lang="en-GB" sz="1100" b="1" i="0" u="none" strike="noStrike">
                          <a:solidFill>
                            <a:srgbClr val="FFFFFF"/>
                          </a:solidFill>
                          <a:effectLst/>
                          <a:latin typeface="Aptos Narrow" panose="020B0004020202020204" pitchFamily="34" charset="0"/>
                        </a:rPr>
                        <a:t>Content Owner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1100" b="1" i="0" u="none" strike="noStrike">
                          <a:solidFill>
                            <a:srgbClr val="FFFFFF"/>
                          </a:solidFill>
                          <a:effectLst/>
                          <a:latin typeface="Aptos Narrow" panose="020B0004020202020204" pitchFamily="34" charset="0"/>
                        </a:rPr>
                        <a:t>Offering Description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505815438"/>
                  </a:ext>
                </a:extLst>
              </a:tr>
              <a:tr h="190450">
                <a:tc>
                  <a:txBody>
                    <a:bodyPr/>
                    <a:lstStyle/>
                    <a:p>
                      <a:pPr algn="l" fontAlgn="b">
                        <a:buNone/>
                      </a:pPr>
                      <a:r>
                        <a:rPr lang="en-GB" sz="1100" b="0" i="0" u="none" strike="noStrike">
                          <a:solidFill>
                            <a:srgbClr val="000000"/>
                          </a:solidFill>
                          <a:effectLst/>
                          <a:latin typeface="Aptos Narrow" panose="020B0004020202020204" pitchFamily="34" charset="0"/>
                        </a:rPr>
                        <a:t>Business Builders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SAP UA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14"/>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1454962"/>
                  </a:ext>
                </a:extLst>
              </a:tr>
              <a:tr h="190450">
                <a:tc>
                  <a:txBody>
                    <a:bodyPr/>
                    <a:lstStyle/>
                    <a:p>
                      <a:pPr algn="l" fontAlgn="b">
                        <a:buNone/>
                      </a:pPr>
                      <a:r>
                        <a:rPr lang="en-GB" sz="1100" b="0" i="0" u="none" strike="noStrike">
                          <a:solidFill>
                            <a:srgbClr val="000000"/>
                          </a:solidFill>
                          <a:effectLst/>
                          <a:latin typeface="Aptos Narrow" panose="020B0004020202020204" pitchFamily="34" charset="0"/>
                        </a:rPr>
                        <a:t>SAP </a:t>
                      </a:r>
                      <a:r>
                        <a:rPr lang="en-GB" sz="1100" b="0" i="0" u="none" strike="noStrike" err="1">
                          <a:solidFill>
                            <a:srgbClr val="000000"/>
                          </a:solidFill>
                          <a:effectLst/>
                          <a:latin typeface="Aptos Narrow" panose="020B0004020202020204" pitchFamily="34" charset="0"/>
                        </a:rPr>
                        <a:t>Signavio</a:t>
                      </a:r>
                      <a:r>
                        <a:rPr lang="en-GB" sz="1100" b="0" i="0" u="none" strike="noStrike">
                          <a:solidFill>
                            <a:srgbClr val="000000"/>
                          </a:solidFill>
                          <a:effectLst/>
                          <a:latin typeface="Aptos Narrow" panose="020B0004020202020204" pitchFamily="34" charset="0"/>
                        </a:rPr>
                        <a:t> Transformation Suite, AE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SAP UA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hlinkClick r:id="rId15"/>
                        </a:rPr>
                        <a:t>Published</a:t>
                      </a:r>
                      <a:endParaRPr lang="en-GB" sz="1100" b="0" i="0" u="sng" strike="noStrike">
                        <a:solidFill>
                          <a:srgbClr val="467886"/>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8545636"/>
                  </a:ext>
                </a:extLst>
              </a:tr>
              <a:tr h="190450">
                <a:tc>
                  <a:txBody>
                    <a:bodyPr/>
                    <a:lstStyle/>
                    <a:p>
                      <a:pPr algn="l" fontAlgn="b">
                        <a:buNone/>
                      </a:pPr>
                      <a:r>
                        <a:rPr lang="en-GB" sz="1100" b="0" i="0" u="none" strike="noStrike">
                          <a:solidFill>
                            <a:srgbClr val="000000"/>
                          </a:solidFill>
                          <a:effectLst/>
                          <a:latin typeface="Aptos Narrow" panose="020B0004020202020204" pitchFamily="34" charset="0"/>
                        </a:rPr>
                        <a:t>SAP Learning Hub, student edition (+ Academic Lessons)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SIX &amp; UA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sng" strike="noStrike">
                          <a:solidFill>
                            <a:srgbClr val="467886"/>
                          </a:solidFill>
                          <a:effectLst/>
                          <a:latin typeface="Aptos Narrow" panose="020B0004020202020204" pitchFamily="34" charset="0"/>
                        </a:rPr>
                        <a:t>See in deck in dedicated section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6780060"/>
                  </a:ext>
                </a:extLst>
              </a:tr>
            </a:tbl>
          </a:graphicData>
        </a:graphic>
      </p:graphicFrame>
      <p:sp>
        <p:nvSpPr>
          <p:cNvPr id="16" name="TextBox 33">
            <a:hlinkClick r:id="rId16"/>
            <a:extLst>
              <a:ext uri="{FF2B5EF4-FFF2-40B4-BE49-F238E27FC236}">
                <a16:creationId xmlns:a16="http://schemas.microsoft.com/office/drawing/2014/main" id="{C0BEE064-94F2-7726-6C24-12DF6E200640}"/>
              </a:ext>
            </a:extLst>
          </p:cNvPr>
          <p:cNvSpPr txBox="1"/>
          <p:nvPr/>
        </p:nvSpPr>
        <p:spPr>
          <a:xfrm>
            <a:off x="339916" y="5754218"/>
            <a:ext cx="1736004" cy="456843"/>
          </a:xfrm>
          <a:prstGeom prst="roundRect">
            <a:avLst>
              <a:gd name="adj" fmla="val 50000"/>
            </a:avLst>
          </a:prstGeom>
          <a:solidFill>
            <a:srgbClr val="0057D3"/>
          </a:solidFill>
        </p:spPr>
        <p:txBody>
          <a:bodyPr wrap="square" lIns="0" tIns="0" rIns="0" bIns="0" rtlCol="0" anchor="ctr" anchorCtr="0">
            <a:noAutofit/>
          </a:bodyPr>
          <a:lstStyle/>
          <a:p>
            <a:pPr algn="ctr" defTabSz="1087796" fontAlgn="base">
              <a:spcBef>
                <a:spcPct val="50000"/>
              </a:spcBef>
              <a:spcAft>
                <a:spcPct val="0"/>
              </a:spcAft>
              <a:buClr>
                <a:srgbClr val="F0AB00"/>
              </a:buClr>
              <a:buSzPct val="80000"/>
              <a:defRPr/>
            </a:pPr>
            <a:r>
              <a:rPr lang="en-US" sz="1400">
                <a:solidFill>
                  <a:srgbClr val="FFFFFF"/>
                </a:solidFill>
                <a:cs typeface="72" panose="020B0503030000000003" pitchFamily="34" charset="0"/>
              </a:rPr>
              <a:t>Free Offering</a:t>
            </a:r>
          </a:p>
        </p:txBody>
      </p:sp>
      <p:sp>
        <p:nvSpPr>
          <p:cNvPr id="17" name="TextBox 33">
            <a:hlinkClick r:id="rId16"/>
            <a:extLst>
              <a:ext uri="{FF2B5EF4-FFF2-40B4-BE49-F238E27FC236}">
                <a16:creationId xmlns:a16="http://schemas.microsoft.com/office/drawing/2014/main" id="{4E50403D-94C7-36AC-1642-2E3DFDFE9E18}"/>
              </a:ext>
            </a:extLst>
          </p:cNvPr>
          <p:cNvSpPr txBox="1"/>
          <p:nvPr/>
        </p:nvSpPr>
        <p:spPr>
          <a:xfrm>
            <a:off x="231601" y="3325104"/>
            <a:ext cx="1952633" cy="553710"/>
          </a:xfrm>
          <a:prstGeom prst="roundRect">
            <a:avLst>
              <a:gd name="adj" fmla="val 50000"/>
            </a:avLst>
          </a:prstGeom>
          <a:solidFill>
            <a:srgbClr val="0057D3"/>
          </a:solidFill>
        </p:spPr>
        <p:txBody>
          <a:bodyPr wrap="square" lIns="0" tIns="0" rIns="0" bIns="0" rtlCol="0" anchor="ctr" anchorCtr="0">
            <a:noAutofit/>
          </a:bodyPr>
          <a:lstStyle/>
          <a:p>
            <a:pPr algn="ctr" defTabSz="1087796" fontAlgn="base">
              <a:spcBef>
                <a:spcPct val="50000"/>
              </a:spcBef>
              <a:spcAft>
                <a:spcPct val="0"/>
              </a:spcAft>
              <a:buClr>
                <a:srgbClr val="F0AB00"/>
              </a:buClr>
              <a:buSzPct val="80000"/>
              <a:defRPr/>
            </a:pPr>
            <a:r>
              <a:rPr lang="en-US" sz="1400">
                <a:solidFill>
                  <a:srgbClr val="FFFFFF"/>
                </a:solidFill>
                <a:latin typeface="72 Brand" panose="020B0504030603020204" pitchFamily="34" charset="0"/>
                <a:cs typeface="72" panose="020B0503030000000003" pitchFamily="34" charset="0"/>
              </a:rPr>
              <a:t>Low-Cost Offers (UCC/ACC partners)</a:t>
            </a:r>
          </a:p>
        </p:txBody>
      </p:sp>
      <p:sp>
        <p:nvSpPr>
          <p:cNvPr id="2" name="TextBox 1">
            <a:extLst>
              <a:ext uri="{FF2B5EF4-FFF2-40B4-BE49-F238E27FC236}">
                <a16:creationId xmlns:a16="http://schemas.microsoft.com/office/drawing/2014/main" id="{001DA676-78C9-41FF-8A27-E6B68F516CC2}"/>
              </a:ext>
            </a:extLst>
          </p:cNvPr>
          <p:cNvSpPr txBox="1"/>
          <p:nvPr/>
        </p:nvSpPr>
        <p:spPr>
          <a:xfrm>
            <a:off x="6828774" y="1954720"/>
            <a:ext cx="4072905" cy="184666"/>
          </a:xfrm>
          <a:prstGeom prst="rect">
            <a:avLst/>
          </a:prstGeom>
          <a:noFill/>
        </p:spPr>
        <p:txBody>
          <a:bodyPr wrap="square" lIns="0" tIns="0" rIns="0" bIns="0" rtlCol="0">
            <a:spAutoFit/>
          </a:bodyPr>
          <a:lstStyle/>
          <a:p>
            <a:pPr fontAlgn="base">
              <a:spcBef>
                <a:spcPct val="50000"/>
              </a:spcBef>
              <a:spcAft>
                <a:spcPct val="0"/>
              </a:spcAft>
              <a:buClr>
                <a:schemeClr val="tx1"/>
              </a:buClr>
              <a:buSzPct val="100000"/>
            </a:pPr>
            <a:r>
              <a:rPr lang="en-DE" sz="1200" kern="0">
                <a:latin typeface="72 Brand" panose="020B0504030603020204" pitchFamily="34" charset="0"/>
                <a:ea typeface="72 Brand" pitchFamily="34" charset="-128"/>
                <a:cs typeface="72 Brand" pitchFamily="34" charset="-128"/>
              </a:rPr>
              <a:t>UCC/ACC Offers that include Sandboxes are in green </a:t>
            </a:r>
          </a:p>
        </p:txBody>
      </p:sp>
      <p:sp>
        <p:nvSpPr>
          <p:cNvPr id="4" name="TextBox 3">
            <a:extLst>
              <a:ext uri="{FF2B5EF4-FFF2-40B4-BE49-F238E27FC236}">
                <a16:creationId xmlns:a16="http://schemas.microsoft.com/office/drawing/2014/main" id="{05B0743E-5B6F-7F6B-F279-AFA2E160F3C7}"/>
              </a:ext>
            </a:extLst>
          </p:cNvPr>
          <p:cNvSpPr txBox="1"/>
          <p:nvPr/>
        </p:nvSpPr>
        <p:spPr>
          <a:xfrm>
            <a:off x="2184234" y="1222835"/>
            <a:ext cx="11198408" cy="369332"/>
          </a:xfrm>
          <a:prstGeom prst="rect">
            <a:avLst/>
          </a:prstGeom>
          <a:noFill/>
        </p:spPr>
        <p:txBody>
          <a:bodyPr wrap="square">
            <a:spAutoFit/>
          </a:bodyPr>
          <a:lstStyle/>
          <a:p>
            <a:r>
              <a:rPr lang="en-GB" sz="1800">
                <a:solidFill>
                  <a:schemeClr val="tx2"/>
                </a:solidFill>
              </a:rPr>
              <a:t>University may book the system now, use it in spring/fall semester 2026</a:t>
            </a:r>
            <a:endParaRPr lang="en-US"/>
          </a:p>
        </p:txBody>
      </p:sp>
    </p:spTree>
    <p:extLst>
      <p:ext uri="{BB962C8B-B14F-4D97-AF65-F5344CB8AC3E}">
        <p14:creationId xmlns:p14="http://schemas.microsoft.com/office/powerpoint/2010/main" val="2736262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0D4D1-9BCF-6259-E405-5959F5545752}"/>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C030B25-A1C2-0097-0EC1-1FD70AC2EFE8}"/>
              </a:ext>
            </a:extLst>
          </p:cNvPr>
          <p:cNvGraphicFramePr>
            <a:graphicFrameLocks noChangeAspect="1"/>
          </p:cNvGraphicFramePr>
          <p:nvPr>
            <p:custDataLst>
              <p:tags r:id="rId3"/>
            </p:custDataLst>
            <p:extLst>
              <p:ext uri="{D42A27DB-BD31-4B8C-83A1-F6EECF244321}">
                <p14:modId xmlns:p14="http://schemas.microsoft.com/office/powerpoint/2010/main" val="379955005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5" name="think-cell data - do not delete" hidden="1">
                        <a:extLst>
                          <a:ext uri="{FF2B5EF4-FFF2-40B4-BE49-F238E27FC236}">
                            <a16:creationId xmlns:a16="http://schemas.microsoft.com/office/drawing/2014/main" id="{9C030B25-A1C2-0097-0EC1-1FD70AC2EFE8}"/>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DDB03247-E2C2-C679-9B33-CA07271D797E}"/>
              </a:ext>
            </a:extLst>
          </p:cNvPr>
          <p:cNvSpPr>
            <a:spLocks noGrp="1"/>
          </p:cNvSpPr>
          <p:nvPr>
            <p:ph type="ctrTitle"/>
          </p:nvPr>
        </p:nvSpPr>
        <p:spPr>
          <a:xfrm>
            <a:off x="816771" y="1407133"/>
            <a:ext cx="12192000" cy="676932"/>
          </a:xfrm>
        </p:spPr>
        <p:txBody>
          <a:bodyPr vert="horz"/>
          <a:lstStyle/>
          <a:p>
            <a:r>
              <a:rPr lang="en-GB" sz="4000" b="1"/>
              <a:t>Appendix</a:t>
            </a:r>
            <a:endParaRPr lang="en-DE" sz="4000" b="1"/>
          </a:p>
        </p:txBody>
      </p:sp>
      <p:sp>
        <p:nvSpPr>
          <p:cNvPr id="13" name="Picture Placeholder 12">
            <a:extLst>
              <a:ext uri="{FF2B5EF4-FFF2-40B4-BE49-F238E27FC236}">
                <a16:creationId xmlns:a16="http://schemas.microsoft.com/office/drawing/2014/main" id="{3B180393-D2D0-4347-B08D-9A5572CD9957}"/>
              </a:ext>
            </a:extLst>
          </p:cNvPr>
          <p:cNvSpPr>
            <a:spLocks noGrp="1"/>
          </p:cNvSpPr>
          <p:nvPr>
            <p:ph type="pic" sz="quarter" idx="12"/>
          </p:nvPr>
        </p:nvSpPr>
        <p:spPr/>
        <p:txBody>
          <a:bodyPr/>
          <a:lstStyle/>
          <a:p>
            <a:endParaRPr lang="en-DE"/>
          </a:p>
        </p:txBody>
      </p:sp>
      <p:sp>
        <p:nvSpPr>
          <p:cNvPr id="4" name="Rectangle 3">
            <a:extLst>
              <a:ext uri="{FF2B5EF4-FFF2-40B4-BE49-F238E27FC236}">
                <a16:creationId xmlns:a16="http://schemas.microsoft.com/office/drawing/2014/main" id="{35A5965B-44B6-0E83-7B6D-26E68A2C9977}"/>
              </a:ext>
            </a:extLst>
          </p:cNvPr>
          <p:cNvSpPr/>
          <p:nvPr/>
        </p:nvSpPr>
        <p:spPr>
          <a:xfrm>
            <a:off x="1" y="3429000"/>
            <a:ext cx="12188827" cy="3428107"/>
          </a:xfrm>
          <a:prstGeom prst="rect">
            <a:avLst/>
          </a:prstGeom>
          <a:solidFill>
            <a:srgbClr val="002A86"/>
          </a:solidFill>
          <a:ln w="12700">
            <a:noFill/>
            <a:headEnd type="none" w="med" len="med"/>
            <a:tailEnd type="none" w="med" len="med"/>
          </a:ln>
          <a:effectLst>
            <a:outerShdw blurRad="508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689" tIns="146152" rIns="182689" bIns="146152" numCol="1" spcCol="0" rtlCol="0" fromWordArt="0" anchor="ctr" anchorCtr="0" forceAA="0" compatLnSpc="1">
            <a:prstTxWarp prst="textNoShape">
              <a:avLst/>
            </a:prstTxWarp>
            <a:noAutofit/>
          </a:bodyPr>
          <a:lstStyle/>
          <a:p>
            <a:pPr algn="ctr" defTabSz="931493" fontAlgn="base">
              <a:spcBef>
                <a:spcPct val="0"/>
              </a:spcBef>
              <a:spcAft>
                <a:spcPct val="0"/>
              </a:spcAft>
            </a:pPr>
            <a:endParaRPr lang="en-US" sz="1400" kern="0">
              <a:gradFill>
                <a:gsLst>
                  <a:gs pos="0">
                    <a:srgbClr val="002A86"/>
                  </a:gs>
                  <a:gs pos="100000">
                    <a:srgbClr val="002A86"/>
                  </a:gs>
                </a:gsLst>
                <a:lin ang="2700000" scaled="1"/>
              </a:gradFill>
              <a:latin typeface="72 Brand Medium" panose="020B0504030603020204" pitchFamily="34" charset="0"/>
            </a:endParaRPr>
          </a:p>
        </p:txBody>
      </p:sp>
      <p:pic>
        <p:nvPicPr>
          <p:cNvPr id="11" name="Graphic 10">
            <a:extLst>
              <a:ext uri="{FF2B5EF4-FFF2-40B4-BE49-F238E27FC236}">
                <a16:creationId xmlns:a16="http://schemas.microsoft.com/office/drawing/2014/main" id="{2B41A8DB-9B2B-91C2-E207-0C59C20D4363}"/>
              </a:ext>
            </a:extLst>
          </p:cNvPr>
          <p:cNvPicPr>
            <a:picLocks noChangeAspect="1"/>
          </p:cNvPicPr>
          <p:nvPr/>
        </p:nvPicPr>
        <p:blipFill>
          <a:blip r:embed="rId8">
            <a:extLst>
              <a:ext uri="{96DAC541-7B7A-43D3-8B79-37D633B846F1}">
                <asvg:svgBlip xmlns:asvg="http://schemas.microsoft.com/office/drawing/2016/SVG/main" r:embed="rId9"/>
              </a:ext>
            </a:extLst>
          </a:blip>
          <a:srcRect l="3222" t="-905" r="42169" b="50012"/>
          <a:stretch/>
        </p:blipFill>
        <p:spPr>
          <a:xfrm>
            <a:off x="82529" y="3505181"/>
            <a:ext cx="12042814" cy="3326534"/>
          </a:xfrm>
          <a:prstGeom prst="rect">
            <a:avLst/>
          </a:prstGeom>
        </p:spPr>
      </p:pic>
    </p:spTree>
    <p:custDataLst>
      <p:custData r:id="rId1"/>
      <p:custData r:id="rId2"/>
    </p:custDataLst>
    <p:extLst>
      <p:ext uri="{BB962C8B-B14F-4D97-AF65-F5344CB8AC3E}">
        <p14:creationId xmlns:p14="http://schemas.microsoft.com/office/powerpoint/2010/main" val="1333360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98AE0-455C-F66A-AA98-C787AFE18CDB}"/>
            </a:ext>
          </a:extLst>
        </p:cNvPr>
        <p:cNvGrpSpPr/>
        <p:nvPr/>
      </p:nvGrpSpPr>
      <p:grpSpPr>
        <a:xfrm>
          <a:off x="0" y="0"/>
          <a:ext cx="0" cy="0"/>
          <a:chOff x="0" y="0"/>
          <a:chExt cx="0" cy="0"/>
        </a:xfrm>
      </p:grpSpPr>
      <p:sp>
        <p:nvSpPr>
          <p:cNvPr id="5" name="TextBox 33">
            <a:hlinkClick r:id="rId3"/>
            <a:extLst>
              <a:ext uri="{FF2B5EF4-FFF2-40B4-BE49-F238E27FC236}">
                <a16:creationId xmlns:a16="http://schemas.microsoft.com/office/drawing/2014/main" id="{70A9E0FA-DBB5-A5A8-2B21-C195BEE3E788}"/>
              </a:ext>
            </a:extLst>
          </p:cNvPr>
          <p:cNvSpPr txBox="1"/>
          <p:nvPr/>
        </p:nvSpPr>
        <p:spPr>
          <a:xfrm>
            <a:off x="481013" y="3071332"/>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4">
                  <a:extLst>
                    <a:ext uri="{A12FA001-AC4F-418D-AE19-62706E023703}">
                      <ahyp:hlinkClr xmlns:ahyp="http://schemas.microsoft.com/office/drawing/2018/hyperlinkcolor" val="tx"/>
                    </a:ext>
                  </a:extLst>
                </a:hlinkClick>
              </a:rPr>
              <a:t>SAP BTP</a:t>
            </a:r>
            <a:endParaRPr lang="en-US" sz="1400">
              <a:solidFill>
                <a:schemeClr val="bg1"/>
              </a:solidFill>
              <a:latin typeface="72" panose="020B0503030000000003" pitchFamily="34" charset="0"/>
              <a:cs typeface="72" panose="020B0503030000000003" pitchFamily="34" charset="0"/>
            </a:endParaRPr>
          </a:p>
        </p:txBody>
      </p:sp>
      <p:sp>
        <p:nvSpPr>
          <p:cNvPr id="6" name="TextBox 33">
            <a:hlinkClick r:id="rId5"/>
            <a:extLst>
              <a:ext uri="{FF2B5EF4-FFF2-40B4-BE49-F238E27FC236}">
                <a16:creationId xmlns:a16="http://schemas.microsoft.com/office/drawing/2014/main" id="{C96F7479-94D8-9FA2-1A84-E6B088EA1F85}"/>
              </a:ext>
            </a:extLst>
          </p:cNvPr>
          <p:cNvSpPr txBox="1"/>
          <p:nvPr/>
        </p:nvSpPr>
        <p:spPr>
          <a:xfrm>
            <a:off x="2884726" y="3071143"/>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6">
                  <a:extLst>
                    <a:ext uri="{A12FA001-AC4F-418D-AE19-62706E023703}">
                      <ahyp:hlinkClr xmlns:ahyp="http://schemas.microsoft.com/office/drawing/2018/hyperlinkcolor" val="tx"/>
                    </a:ext>
                  </a:extLst>
                </a:hlinkClick>
              </a:rPr>
              <a:t>SAP </a:t>
            </a:r>
            <a:r>
              <a:rPr lang="en-US" sz="1400" err="1">
                <a:solidFill>
                  <a:schemeClr val="bg1"/>
                </a:solidFill>
                <a:latin typeface="72" panose="020B0503030000000003" pitchFamily="34" charset="0"/>
                <a:cs typeface="72" panose="020B0503030000000003" pitchFamily="34" charset="0"/>
                <a:hlinkClick r:id="rId6">
                  <a:extLst>
                    <a:ext uri="{A12FA001-AC4F-418D-AE19-62706E023703}">
                      <ahyp:hlinkClr xmlns:ahyp="http://schemas.microsoft.com/office/drawing/2018/hyperlinkcolor" val="tx"/>
                    </a:ext>
                  </a:extLst>
                </a:hlinkClick>
              </a:rPr>
              <a:t>Signavio</a:t>
            </a:r>
            <a:endParaRPr lang="en-US" sz="1400">
              <a:solidFill>
                <a:schemeClr val="bg1"/>
              </a:solidFill>
              <a:latin typeface="72" panose="020B0503030000000003" pitchFamily="34" charset="0"/>
              <a:cs typeface="72" panose="020B0503030000000003" pitchFamily="34" charset="0"/>
            </a:endParaRPr>
          </a:p>
        </p:txBody>
      </p:sp>
      <p:sp>
        <p:nvSpPr>
          <p:cNvPr id="7" name="TextBox 33">
            <a:hlinkClick r:id="rId7"/>
            <a:extLst>
              <a:ext uri="{FF2B5EF4-FFF2-40B4-BE49-F238E27FC236}">
                <a16:creationId xmlns:a16="http://schemas.microsoft.com/office/drawing/2014/main" id="{3EE38DED-DBBB-6D5E-1357-5177E2CCEBC6}"/>
              </a:ext>
            </a:extLst>
          </p:cNvPr>
          <p:cNvSpPr txBox="1"/>
          <p:nvPr/>
        </p:nvSpPr>
        <p:spPr>
          <a:xfrm>
            <a:off x="5273692" y="3045079"/>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8">
                  <a:extLst>
                    <a:ext uri="{A12FA001-AC4F-418D-AE19-62706E023703}">
                      <ahyp:hlinkClr xmlns:ahyp="http://schemas.microsoft.com/office/drawing/2018/hyperlinkcolor" val="tx"/>
                    </a:ext>
                  </a:extLst>
                </a:hlinkClick>
              </a:rPr>
              <a:t>SAP SuccessFactors</a:t>
            </a:r>
            <a:endParaRPr lang="en-US" sz="1400">
              <a:solidFill>
                <a:schemeClr val="bg1"/>
              </a:solidFill>
              <a:latin typeface="72" panose="020B0503030000000003" pitchFamily="34" charset="0"/>
              <a:cs typeface="72" panose="020B0503030000000003" pitchFamily="34" charset="0"/>
            </a:endParaRPr>
          </a:p>
        </p:txBody>
      </p:sp>
      <p:sp>
        <p:nvSpPr>
          <p:cNvPr id="8" name="TextBox 33">
            <a:hlinkClick r:id="rId9"/>
            <a:extLst>
              <a:ext uri="{FF2B5EF4-FFF2-40B4-BE49-F238E27FC236}">
                <a16:creationId xmlns:a16="http://schemas.microsoft.com/office/drawing/2014/main" id="{DF7F6CCF-6C24-A226-FC02-CCDF9614D7E3}"/>
              </a:ext>
            </a:extLst>
          </p:cNvPr>
          <p:cNvSpPr txBox="1"/>
          <p:nvPr/>
        </p:nvSpPr>
        <p:spPr>
          <a:xfrm>
            <a:off x="5273692" y="4923680"/>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10">
                  <a:extLst>
                    <a:ext uri="{A12FA001-AC4F-418D-AE19-62706E023703}">
                      <ahyp:hlinkClr xmlns:ahyp="http://schemas.microsoft.com/office/drawing/2018/hyperlinkcolor" val="tx"/>
                    </a:ext>
                  </a:extLst>
                </a:hlinkClick>
              </a:rPr>
              <a:t>SAP Build</a:t>
            </a:r>
            <a:endParaRPr lang="en-US" sz="1400">
              <a:solidFill>
                <a:schemeClr val="bg1"/>
              </a:solidFill>
              <a:latin typeface="72" panose="020B0503030000000003" pitchFamily="34" charset="0"/>
              <a:cs typeface="72" panose="020B0503030000000003" pitchFamily="34" charset="0"/>
            </a:endParaRPr>
          </a:p>
        </p:txBody>
      </p:sp>
      <p:sp>
        <p:nvSpPr>
          <p:cNvPr id="9" name="TextBox 33">
            <a:hlinkClick r:id="rId11"/>
            <a:extLst>
              <a:ext uri="{FF2B5EF4-FFF2-40B4-BE49-F238E27FC236}">
                <a16:creationId xmlns:a16="http://schemas.microsoft.com/office/drawing/2014/main" id="{84CB6048-7ED7-1609-1A50-CBBB09C4BD4F}"/>
              </a:ext>
            </a:extLst>
          </p:cNvPr>
          <p:cNvSpPr txBox="1"/>
          <p:nvPr/>
        </p:nvSpPr>
        <p:spPr>
          <a:xfrm>
            <a:off x="2884726" y="1292344"/>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12">
                  <a:extLst>
                    <a:ext uri="{A12FA001-AC4F-418D-AE19-62706E023703}">
                      <ahyp:hlinkClr xmlns:ahyp="http://schemas.microsoft.com/office/drawing/2018/hyperlinkcolor" val="tx"/>
                    </a:ext>
                  </a:extLst>
                </a:hlinkClick>
              </a:rPr>
              <a:t>SAP Analytics Cloud</a:t>
            </a:r>
            <a:endParaRPr lang="en-US" sz="1400">
              <a:solidFill>
                <a:schemeClr val="bg1"/>
              </a:solidFill>
              <a:latin typeface="72" panose="020B0503030000000003" pitchFamily="34" charset="0"/>
              <a:cs typeface="72" panose="020B0503030000000003" pitchFamily="34" charset="0"/>
            </a:endParaRPr>
          </a:p>
        </p:txBody>
      </p:sp>
      <p:sp>
        <p:nvSpPr>
          <p:cNvPr id="10" name="TextBox 33">
            <a:hlinkClick r:id="rId13"/>
            <a:extLst>
              <a:ext uri="{FF2B5EF4-FFF2-40B4-BE49-F238E27FC236}">
                <a16:creationId xmlns:a16="http://schemas.microsoft.com/office/drawing/2014/main" id="{E6B8289E-ADBB-FECD-9FA6-22ADD3179F91}"/>
              </a:ext>
            </a:extLst>
          </p:cNvPr>
          <p:cNvSpPr txBox="1"/>
          <p:nvPr/>
        </p:nvSpPr>
        <p:spPr>
          <a:xfrm>
            <a:off x="2884726" y="4976941"/>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14">
                  <a:extLst>
                    <a:ext uri="{A12FA001-AC4F-418D-AE19-62706E023703}">
                      <ahyp:hlinkClr xmlns:ahyp="http://schemas.microsoft.com/office/drawing/2018/hyperlinkcolor" val="tx"/>
                    </a:ext>
                  </a:extLst>
                </a:hlinkClick>
              </a:rPr>
              <a:t>SAP Datasphere</a:t>
            </a:r>
            <a:endParaRPr lang="en-US" sz="1400">
              <a:solidFill>
                <a:schemeClr val="bg1"/>
              </a:solidFill>
              <a:latin typeface="72" panose="020B0503030000000003" pitchFamily="34" charset="0"/>
              <a:cs typeface="72" panose="020B0503030000000003" pitchFamily="34" charset="0"/>
            </a:endParaRPr>
          </a:p>
        </p:txBody>
      </p:sp>
      <p:sp>
        <p:nvSpPr>
          <p:cNvPr id="11" name="TextBox 33">
            <a:hlinkClick r:id="rId15"/>
            <a:extLst>
              <a:ext uri="{FF2B5EF4-FFF2-40B4-BE49-F238E27FC236}">
                <a16:creationId xmlns:a16="http://schemas.microsoft.com/office/drawing/2014/main" id="{B6643E61-F2D1-3C7C-7212-AAC2C74D8CB0}"/>
              </a:ext>
            </a:extLst>
          </p:cNvPr>
          <p:cNvSpPr txBox="1"/>
          <p:nvPr/>
        </p:nvSpPr>
        <p:spPr>
          <a:xfrm>
            <a:off x="5273692" y="1291966"/>
            <a:ext cx="1736456" cy="458474"/>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16">
                  <a:extLst>
                    <a:ext uri="{A12FA001-AC4F-418D-AE19-62706E023703}">
                      <ahyp:hlinkClr xmlns:ahyp="http://schemas.microsoft.com/office/drawing/2018/hyperlinkcolor" val="tx"/>
                    </a:ext>
                  </a:extLst>
                </a:hlinkClick>
              </a:rPr>
              <a:t>SAP Integrated Business Planning</a:t>
            </a:r>
            <a:endParaRPr lang="en-US" sz="1400">
              <a:solidFill>
                <a:schemeClr val="bg1"/>
              </a:solidFill>
              <a:latin typeface="72" panose="020B0503030000000003" pitchFamily="34" charset="0"/>
              <a:cs typeface="72" panose="020B0503030000000003" pitchFamily="34" charset="0"/>
            </a:endParaRPr>
          </a:p>
        </p:txBody>
      </p:sp>
      <p:sp>
        <p:nvSpPr>
          <p:cNvPr id="12" name="TextBox 33">
            <a:hlinkClick r:id="rId17"/>
            <a:extLst>
              <a:ext uri="{FF2B5EF4-FFF2-40B4-BE49-F238E27FC236}">
                <a16:creationId xmlns:a16="http://schemas.microsoft.com/office/drawing/2014/main" id="{7A6513D5-9C38-16F9-D7DA-1C5FB9EAF0EC}"/>
              </a:ext>
            </a:extLst>
          </p:cNvPr>
          <p:cNvSpPr txBox="1"/>
          <p:nvPr/>
        </p:nvSpPr>
        <p:spPr>
          <a:xfrm>
            <a:off x="481013" y="1292722"/>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18">
                  <a:extLst>
                    <a:ext uri="{A12FA001-AC4F-418D-AE19-62706E023703}">
                      <ahyp:hlinkClr xmlns:ahyp="http://schemas.microsoft.com/office/drawing/2018/hyperlinkcolor" val="tx"/>
                    </a:ext>
                  </a:extLst>
                </a:hlinkClick>
              </a:rPr>
              <a:t>SAP S/4HANA</a:t>
            </a:r>
            <a:endParaRPr lang="en-US" sz="1400">
              <a:solidFill>
                <a:schemeClr val="bg1"/>
              </a:solidFill>
              <a:latin typeface="72" panose="020B0503030000000003" pitchFamily="34" charset="0"/>
              <a:cs typeface="72" panose="020B0503030000000003" pitchFamily="34" charset="0"/>
            </a:endParaRPr>
          </a:p>
        </p:txBody>
      </p:sp>
      <p:sp>
        <p:nvSpPr>
          <p:cNvPr id="13" name="TextBox 33">
            <a:hlinkClick r:id="rId19"/>
            <a:extLst>
              <a:ext uri="{FF2B5EF4-FFF2-40B4-BE49-F238E27FC236}">
                <a16:creationId xmlns:a16="http://schemas.microsoft.com/office/drawing/2014/main" id="{158798FE-0A6E-D245-D523-CA4279486FA4}"/>
              </a:ext>
            </a:extLst>
          </p:cNvPr>
          <p:cNvSpPr txBox="1"/>
          <p:nvPr/>
        </p:nvSpPr>
        <p:spPr>
          <a:xfrm>
            <a:off x="481013" y="4976941"/>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err="1">
                <a:solidFill>
                  <a:schemeClr val="bg1"/>
                </a:solidFill>
                <a:latin typeface="72" panose="020B0503030000000003" pitchFamily="34" charset="0"/>
                <a:cs typeface="72" panose="020B0503030000000003" pitchFamily="34" charset="0"/>
                <a:hlinkClick r:id="rId20">
                  <a:extLst>
                    <a:ext uri="{A12FA001-AC4F-418D-AE19-62706E023703}">
                      <ahyp:hlinkClr xmlns:ahyp="http://schemas.microsoft.com/office/drawing/2018/hyperlinkcolor" val="tx"/>
                    </a:ext>
                  </a:extLst>
                </a:hlinkClick>
              </a:rPr>
              <a:t>ERPsim</a:t>
            </a:r>
            <a:endParaRPr lang="en-US" sz="1400">
              <a:solidFill>
                <a:schemeClr val="bg1"/>
              </a:solidFill>
              <a:latin typeface="72" panose="020B0503030000000003" pitchFamily="34" charset="0"/>
              <a:cs typeface="72" panose="020B0503030000000003" pitchFamily="34" charset="0"/>
            </a:endParaRPr>
          </a:p>
        </p:txBody>
      </p:sp>
      <p:sp>
        <p:nvSpPr>
          <p:cNvPr id="14" name="TextBox 33">
            <a:hlinkClick r:id="rId21"/>
            <a:extLst>
              <a:ext uri="{FF2B5EF4-FFF2-40B4-BE49-F238E27FC236}">
                <a16:creationId xmlns:a16="http://schemas.microsoft.com/office/drawing/2014/main" id="{418BE6D3-5AA4-2A47-5D42-E163BA7D2F9A}"/>
              </a:ext>
            </a:extLst>
          </p:cNvPr>
          <p:cNvSpPr txBox="1"/>
          <p:nvPr/>
        </p:nvSpPr>
        <p:spPr>
          <a:xfrm>
            <a:off x="7667706" y="1293100"/>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22">
                  <a:extLst>
                    <a:ext uri="{A12FA001-AC4F-418D-AE19-62706E023703}">
                      <ahyp:hlinkClr xmlns:ahyp="http://schemas.microsoft.com/office/drawing/2018/hyperlinkcolor" val="tx"/>
                    </a:ext>
                  </a:extLst>
                </a:hlinkClick>
              </a:rPr>
              <a:t>SAP Sustainability</a:t>
            </a:r>
            <a:endParaRPr lang="en-US" sz="1400">
              <a:solidFill>
                <a:schemeClr val="bg1"/>
              </a:solidFill>
              <a:latin typeface="72" panose="020B0503030000000003" pitchFamily="34" charset="0"/>
              <a:cs typeface="72" panose="020B0503030000000003" pitchFamily="34" charset="0"/>
            </a:endParaRPr>
          </a:p>
        </p:txBody>
      </p:sp>
      <p:sp>
        <p:nvSpPr>
          <p:cNvPr id="15" name="TextBox 33">
            <a:hlinkClick r:id="rId13"/>
            <a:extLst>
              <a:ext uri="{FF2B5EF4-FFF2-40B4-BE49-F238E27FC236}">
                <a16:creationId xmlns:a16="http://schemas.microsoft.com/office/drawing/2014/main" id="{0DDAB6D6-BACC-B67C-0012-1FECF5AE4F1C}"/>
              </a:ext>
            </a:extLst>
          </p:cNvPr>
          <p:cNvSpPr txBox="1"/>
          <p:nvPr/>
        </p:nvSpPr>
        <p:spPr>
          <a:xfrm>
            <a:off x="7667706" y="3044890"/>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23">
                  <a:extLst>
                    <a:ext uri="{A12FA001-AC4F-418D-AE19-62706E023703}">
                      <ahyp:hlinkClr xmlns:ahyp="http://schemas.microsoft.com/office/drawing/2018/hyperlinkcolor" val="tx"/>
                    </a:ext>
                  </a:extLst>
                </a:hlinkClick>
              </a:rPr>
              <a:t>SAP Business AI</a:t>
            </a:r>
            <a:endParaRPr lang="en-US" sz="1400">
              <a:solidFill>
                <a:schemeClr val="bg1"/>
              </a:solidFill>
              <a:latin typeface="72" panose="020B0503030000000003" pitchFamily="34" charset="0"/>
              <a:cs typeface="72" panose="020B0503030000000003" pitchFamily="34" charset="0"/>
            </a:endParaRPr>
          </a:p>
        </p:txBody>
      </p:sp>
      <p:sp>
        <p:nvSpPr>
          <p:cNvPr id="17" name="TextBox 33">
            <a:hlinkClick r:id="rId24"/>
            <a:extLst>
              <a:ext uri="{FF2B5EF4-FFF2-40B4-BE49-F238E27FC236}">
                <a16:creationId xmlns:a16="http://schemas.microsoft.com/office/drawing/2014/main" id="{CF772607-95CE-9078-808B-78A28879B753}"/>
              </a:ext>
            </a:extLst>
          </p:cNvPr>
          <p:cNvSpPr txBox="1"/>
          <p:nvPr/>
        </p:nvSpPr>
        <p:spPr>
          <a:xfrm>
            <a:off x="10095863" y="1292722"/>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25">
                  <a:extLst>
                    <a:ext uri="{A12FA001-AC4F-418D-AE19-62706E023703}">
                      <ahyp:hlinkClr xmlns:ahyp="http://schemas.microsoft.com/office/drawing/2018/hyperlinkcolor" val="tx"/>
                    </a:ext>
                  </a:extLst>
                </a:hlinkClick>
              </a:rPr>
              <a:t>Learning Pathways</a:t>
            </a:r>
            <a:endParaRPr lang="en-US" sz="1400">
              <a:solidFill>
                <a:schemeClr val="bg1"/>
              </a:solidFill>
              <a:latin typeface="72" panose="020B0503030000000003" pitchFamily="34" charset="0"/>
              <a:cs typeface="72" panose="020B0503030000000003" pitchFamily="34" charset="0"/>
            </a:endParaRPr>
          </a:p>
        </p:txBody>
      </p:sp>
      <p:pic>
        <p:nvPicPr>
          <p:cNvPr id="1026" name="Picture 2">
            <a:extLst>
              <a:ext uri="{FF2B5EF4-FFF2-40B4-BE49-F238E27FC236}">
                <a16:creationId xmlns:a16="http://schemas.microsoft.com/office/drawing/2014/main" id="{68AC601F-738F-1CCA-532B-92677689BAAF}"/>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715786" y="361467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14935E1-FAC1-DBB0-7175-40CA6239A047}"/>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3126789" y="361467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75B5DD2-A27A-566B-4EC1-C8A4AFA1C02D}"/>
              </a:ext>
            </a:extLst>
          </p:cNvPr>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5537792" y="361467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F5349F2-7777-D72E-99ED-859E1CA26FF7}"/>
              </a:ext>
            </a:extLst>
          </p:cNvPr>
          <p:cNvPicPr>
            <a:picLocks noChangeAspect="1" noChangeArrowheads="1"/>
          </p:cNvPicPr>
          <p:nvPr/>
        </p:nvPicPr>
        <p:blipFill>
          <a:blip r:embed="rId29" cstate="email">
            <a:extLst>
              <a:ext uri="{28A0092B-C50C-407E-A947-70E740481C1C}">
                <a14:useLocalDpi xmlns:a14="http://schemas.microsoft.com/office/drawing/2010/main"/>
              </a:ext>
            </a:extLst>
          </a:blip>
          <a:srcRect/>
          <a:stretch>
            <a:fillRect/>
          </a:stretch>
        </p:blipFill>
        <p:spPr bwMode="auto">
          <a:xfrm>
            <a:off x="5543053" y="5504566"/>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EE5B334A-4817-58F4-BB2F-3A6768262FD4}"/>
              </a:ext>
            </a:extLst>
          </p:cNvPr>
          <p:cNvPicPr>
            <a:picLocks noChangeAspect="1"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3134173" y="180445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3119EB62-742B-10CD-D249-285C5BD7DDA1}"/>
              </a:ext>
            </a:extLst>
          </p:cNvPr>
          <p:cNvPicPr>
            <a:picLocks noChangeAspect="1" noChangeArrowheads="1"/>
          </p:cNvPicPr>
          <p:nvPr/>
        </p:nvPicPr>
        <p:blipFill>
          <a:blip r:embed="rId31" cstate="email">
            <a:extLst>
              <a:ext uri="{28A0092B-C50C-407E-A947-70E740481C1C}">
                <a14:useLocalDpi xmlns:a14="http://schemas.microsoft.com/office/drawing/2010/main"/>
              </a:ext>
            </a:extLst>
          </a:blip>
          <a:srcRect/>
          <a:stretch>
            <a:fillRect/>
          </a:stretch>
        </p:blipFill>
        <p:spPr bwMode="auto">
          <a:xfrm>
            <a:off x="3129250" y="5504566"/>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D445EEB3-5C4C-4D6C-4525-78DAEFF8FABF}"/>
              </a:ext>
            </a:extLst>
          </p:cNvPr>
          <p:cNvPicPr>
            <a:picLocks noChangeAspect="1"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5541484" y="180445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B3AE494A-03D8-D275-F8B6-E66F84573928}"/>
              </a:ext>
            </a:extLst>
          </p:cNvPr>
          <p:cNvPicPr>
            <a:picLocks noChangeAspect="1"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726862" y="180445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E9DD368A-E975-B7CE-03BA-2EFAFADB9C34}"/>
              </a:ext>
            </a:extLst>
          </p:cNvPr>
          <p:cNvPicPr>
            <a:picLocks noChangeAspect="1" noChangeArrowheads="1"/>
          </p:cNvPicPr>
          <p:nvPr/>
        </p:nvPicPr>
        <p:blipFill>
          <a:blip r:embed="rId34" cstate="email">
            <a:extLst>
              <a:ext uri="{28A0092B-C50C-407E-A947-70E740481C1C}">
                <a14:useLocalDpi xmlns:a14="http://schemas.microsoft.com/office/drawing/2010/main"/>
              </a:ext>
            </a:extLst>
          </a:blip>
          <a:srcRect/>
          <a:stretch>
            <a:fillRect/>
          </a:stretch>
        </p:blipFill>
        <p:spPr bwMode="auto">
          <a:xfrm>
            <a:off x="715447" y="5504566"/>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9129FE97-6C16-16A3-4177-FE753F0ED4DA}"/>
              </a:ext>
            </a:extLst>
          </p:cNvPr>
          <p:cNvPicPr>
            <a:picLocks noChangeAspect="1" noChangeArrowheads="1"/>
          </p:cNvPicPr>
          <p:nvPr/>
        </p:nvPicPr>
        <p:blipFill>
          <a:blip r:embed="rId35" cstate="email">
            <a:extLst>
              <a:ext uri="{28A0092B-C50C-407E-A947-70E740481C1C}">
                <a14:useLocalDpi xmlns:a14="http://schemas.microsoft.com/office/drawing/2010/main"/>
              </a:ext>
            </a:extLst>
          </a:blip>
          <a:srcRect/>
          <a:stretch>
            <a:fillRect/>
          </a:stretch>
        </p:blipFill>
        <p:spPr bwMode="auto">
          <a:xfrm>
            <a:off x="7948794" y="180445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714F3CF6-1E02-E6EA-F92B-A2970BCDBF88}"/>
              </a:ext>
            </a:extLst>
          </p:cNvPr>
          <p:cNvPicPr>
            <a:picLocks noChangeAspect="1"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auto">
          <a:xfrm>
            <a:off x="7948795" y="3614679"/>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CD77CFDC-1337-AB9E-8805-A27984A30D67}"/>
              </a:ext>
            </a:extLst>
          </p:cNvPr>
          <p:cNvPicPr>
            <a:picLocks noChangeAspect="1" noChangeArrowheads="1"/>
          </p:cNvPicPr>
          <p:nvPr/>
        </p:nvPicPr>
        <p:blipFill>
          <a:blip r:embed="rId37" cstate="email">
            <a:extLst>
              <a:ext uri="{28A0092B-C50C-407E-A947-70E740481C1C}">
                <a14:useLocalDpi xmlns:a14="http://schemas.microsoft.com/office/drawing/2010/main"/>
              </a:ext>
            </a:extLst>
          </a:blip>
          <a:srcRect/>
          <a:stretch>
            <a:fillRect/>
          </a:stretch>
        </p:blipFill>
        <p:spPr bwMode="auto">
          <a:xfrm>
            <a:off x="10356104" y="1804459"/>
            <a:ext cx="1224000" cy="1224000"/>
          </a:xfrm>
          <a:prstGeom prst="rect">
            <a:avLst/>
          </a:prstGeom>
          <a:noFill/>
          <a:extLst>
            <a:ext uri="{909E8E84-426E-40DD-AFC4-6F175D3DCCD1}">
              <a14:hiddenFill xmlns:a14="http://schemas.microsoft.com/office/drawing/2010/main">
                <a:solidFill>
                  <a:srgbClr val="FFFFFF"/>
                </a:solidFill>
              </a14:hiddenFill>
            </a:ext>
          </a:extLst>
        </p:spPr>
      </p:pic>
      <p:sp>
        <p:nvSpPr>
          <p:cNvPr id="25" name="Title 7">
            <a:extLst>
              <a:ext uri="{FF2B5EF4-FFF2-40B4-BE49-F238E27FC236}">
                <a16:creationId xmlns:a16="http://schemas.microsoft.com/office/drawing/2014/main" id="{3CF8B660-978B-5B61-99FD-50D11F22895B}"/>
              </a:ext>
            </a:extLst>
          </p:cNvPr>
          <p:cNvSpPr txBox="1">
            <a:spLocks/>
          </p:cNvSpPr>
          <p:nvPr/>
        </p:nvSpPr>
        <p:spPr>
          <a:xfrm>
            <a:off x="548451" y="262764"/>
            <a:ext cx="11095097" cy="553854"/>
          </a:xfrm>
          <a:prstGeom prst="rect">
            <a:avLst/>
          </a:prstGeom>
          <a:noFill/>
        </p:spPr>
        <p:txBody>
          <a:bodyPr vert="horz" lIns="91416" tIns="45708" rIns="91416" bIns="45708" anchor="t"/>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8231">
              <a:defRPr/>
            </a:pPr>
            <a:r>
              <a:rPr lang="en-US" sz="1200" b="0" spc="300">
                <a:latin typeface="72"/>
                <a:cs typeface="72" panose="020B0503030000000003" pitchFamily="34" charset="0"/>
              </a:rPr>
              <a:t>GTM Materials</a:t>
            </a:r>
            <a:br>
              <a:rPr lang="en-US" sz="1200" spc="300">
                <a:latin typeface="72" panose="020B0503030000000003" pitchFamily="34" charset="0"/>
                <a:cs typeface="72" panose="020B0503030000000003" pitchFamily="34" charset="0"/>
              </a:rPr>
            </a:br>
            <a:r>
              <a:rPr lang="en-US">
                <a:solidFill>
                  <a:srgbClr val="000000"/>
                </a:solidFill>
                <a:latin typeface="72"/>
                <a:cs typeface="72" panose="020B0503030000000003" pitchFamily="34" charset="0"/>
              </a:rPr>
              <a:t>Digital Library: Package Assets (External Use) </a:t>
            </a:r>
            <a:endParaRPr lang="en-GB">
              <a:solidFill>
                <a:srgbClr val="000000"/>
              </a:solidFill>
              <a:latin typeface="72"/>
              <a:cs typeface="72" panose="020B0503030000000003" pitchFamily="34" charset="0"/>
            </a:endParaRPr>
          </a:p>
        </p:txBody>
      </p:sp>
      <p:sp>
        <p:nvSpPr>
          <p:cNvPr id="2" name="TextBox 33">
            <a:hlinkClick r:id="rId13"/>
            <a:extLst>
              <a:ext uri="{FF2B5EF4-FFF2-40B4-BE49-F238E27FC236}">
                <a16:creationId xmlns:a16="http://schemas.microsoft.com/office/drawing/2014/main" id="{3D3A7CA8-1A60-C0F6-090B-0AF86CDF8A75}"/>
              </a:ext>
            </a:extLst>
          </p:cNvPr>
          <p:cNvSpPr txBox="1"/>
          <p:nvPr/>
        </p:nvSpPr>
        <p:spPr>
          <a:xfrm>
            <a:off x="10072428" y="3083234"/>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38">
                  <a:extLst>
                    <a:ext uri="{A12FA001-AC4F-418D-AE19-62706E023703}">
                      <ahyp:hlinkClr xmlns:ahyp="http://schemas.microsoft.com/office/drawing/2018/hyperlinkcolor" val="tx"/>
                    </a:ext>
                  </a:extLst>
                </a:hlinkClick>
              </a:rPr>
              <a:t>Business Builders</a:t>
            </a:r>
            <a:endParaRPr lang="en-US" sz="1400">
              <a:solidFill>
                <a:schemeClr val="bg1"/>
              </a:solidFill>
              <a:latin typeface="72" panose="020B0503030000000003" pitchFamily="34" charset="0"/>
              <a:cs typeface="72" panose="020B0503030000000003" pitchFamily="34" charset="0"/>
            </a:endParaRPr>
          </a:p>
        </p:txBody>
      </p:sp>
      <p:sp>
        <p:nvSpPr>
          <p:cNvPr id="4" name="TextBox 33">
            <a:hlinkClick r:id="rId13"/>
            <a:extLst>
              <a:ext uri="{FF2B5EF4-FFF2-40B4-BE49-F238E27FC236}">
                <a16:creationId xmlns:a16="http://schemas.microsoft.com/office/drawing/2014/main" id="{54B01979-2DF7-B3D6-F3CA-3F9AD2AD8BD0}"/>
              </a:ext>
            </a:extLst>
          </p:cNvPr>
          <p:cNvSpPr txBox="1"/>
          <p:nvPr/>
        </p:nvSpPr>
        <p:spPr>
          <a:xfrm>
            <a:off x="10095863" y="4923680"/>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39">
                  <a:extLst>
                    <a:ext uri="{A12FA001-AC4F-418D-AE19-62706E023703}">
                      <ahyp:hlinkClr xmlns:ahyp="http://schemas.microsoft.com/office/drawing/2018/hyperlinkcolor" val="tx"/>
                    </a:ext>
                  </a:extLst>
                </a:hlinkClick>
              </a:rPr>
              <a:t>SAP Academic Lessons with LHSE</a:t>
            </a:r>
            <a:endParaRPr lang="en-US" sz="1400">
              <a:solidFill>
                <a:schemeClr val="bg1"/>
              </a:solidFill>
              <a:latin typeface="72" panose="020B0503030000000003" pitchFamily="34" charset="0"/>
              <a:cs typeface="72" panose="020B0503030000000003" pitchFamily="34" charset="0"/>
            </a:endParaRPr>
          </a:p>
        </p:txBody>
      </p:sp>
      <p:pic>
        <p:nvPicPr>
          <p:cNvPr id="19" name="Picture 4">
            <a:extLst>
              <a:ext uri="{FF2B5EF4-FFF2-40B4-BE49-F238E27FC236}">
                <a16:creationId xmlns:a16="http://schemas.microsoft.com/office/drawing/2014/main" id="{0ED56BFC-CBD0-F97D-AE46-0520822602D7}"/>
              </a:ext>
            </a:extLst>
          </p:cNvPr>
          <p:cNvPicPr>
            <a:picLocks noChangeAspect="1" noChangeArrowheads="1"/>
          </p:cNvPicPr>
          <p:nvPr/>
        </p:nvPicPr>
        <p:blipFill>
          <a:blip r:embed="rId40" cstate="email">
            <a:extLst>
              <a:ext uri="{28A0092B-C50C-407E-A947-70E740481C1C}">
                <a14:useLocalDpi xmlns:a14="http://schemas.microsoft.com/office/drawing/2010/main"/>
              </a:ext>
            </a:extLst>
          </a:blip>
          <a:srcRect/>
          <a:stretch>
            <a:fillRect/>
          </a:stretch>
        </p:blipFill>
        <p:spPr bwMode="auto">
          <a:xfrm>
            <a:off x="10352091" y="3606604"/>
            <a:ext cx="12240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0D2C8ED-9139-DDAF-537E-BA99CDF77035}"/>
              </a:ext>
            </a:extLst>
          </p:cNvPr>
          <p:cNvPicPr>
            <a:picLocks noChangeAspect="1" noChangeArrowheads="1"/>
          </p:cNvPicPr>
          <p:nvPr/>
        </p:nvPicPr>
        <p:blipFill>
          <a:blip r:embed="rId41" cstate="email">
            <a:extLst>
              <a:ext uri="{28A0092B-C50C-407E-A947-70E740481C1C}">
                <a14:useLocalDpi xmlns:a14="http://schemas.microsoft.com/office/drawing/2010/main"/>
              </a:ext>
            </a:extLst>
          </a:blip>
          <a:srcRect/>
          <a:stretch>
            <a:fillRect/>
          </a:stretch>
        </p:blipFill>
        <p:spPr bwMode="auto">
          <a:xfrm>
            <a:off x="10328656" y="5504566"/>
            <a:ext cx="1224000" cy="1224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33">
            <a:hlinkClick r:id="rId17"/>
            <a:extLst>
              <a:ext uri="{FF2B5EF4-FFF2-40B4-BE49-F238E27FC236}">
                <a16:creationId xmlns:a16="http://schemas.microsoft.com/office/drawing/2014/main" id="{60321838-2EBD-5DBA-EFCB-E56F61EBCB71}"/>
              </a:ext>
            </a:extLst>
          </p:cNvPr>
          <p:cNvSpPr txBox="1"/>
          <p:nvPr/>
        </p:nvSpPr>
        <p:spPr>
          <a:xfrm>
            <a:off x="7664969" y="4923680"/>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panose="020B0503030000000003" pitchFamily="34" charset="0"/>
                <a:cs typeface="72" panose="020B0503030000000003" pitchFamily="34" charset="0"/>
                <a:hlinkClick r:id="rId42">
                  <a:extLst>
                    <a:ext uri="{A12FA001-AC4F-418D-AE19-62706E023703}">
                      <ahyp:hlinkClr xmlns:ahyp="http://schemas.microsoft.com/office/drawing/2018/hyperlinkcolor" val="tx"/>
                    </a:ext>
                  </a:extLst>
                </a:hlinkClick>
              </a:rPr>
              <a:t>SAP </a:t>
            </a:r>
            <a:r>
              <a:rPr lang="en-US" sz="1400" err="1">
                <a:solidFill>
                  <a:schemeClr val="bg1"/>
                </a:solidFill>
                <a:latin typeface="72" panose="020B0503030000000003" pitchFamily="34" charset="0"/>
                <a:cs typeface="72" panose="020B0503030000000003" pitchFamily="34" charset="0"/>
                <a:hlinkClick r:id="rId42">
                  <a:extLst>
                    <a:ext uri="{A12FA001-AC4F-418D-AE19-62706E023703}">
                      <ahyp:hlinkClr xmlns:ahyp="http://schemas.microsoft.com/office/drawing/2018/hyperlinkcolor" val="tx"/>
                    </a:ext>
                  </a:extLst>
                </a:hlinkClick>
              </a:rPr>
              <a:t>LeanIX</a:t>
            </a:r>
            <a:endParaRPr lang="en-US" sz="1400">
              <a:solidFill>
                <a:schemeClr val="bg1"/>
              </a:solidFill>
              <a:latin typeface="72" panose="020B0503030000000003" pitchFamily="34" charset="0"/>
              <a:cs typeface="72" panose="020B0503030000000003" pitchFamily="34" charset="0"/>
            </a:endParaRPr>
          </a:p>
        </p:txBody>
      </p:sp>
      <p:pic>
        <p:nvPicPr>
          <p:cNvPr id="20" name="Picture 2">
            <a:extLst>
              <a:ext uri="{FF2B5EF4-FFF2-40B4-BE49-F238E27FC236}">
                <a16:creationId xmlns:a16="http://schemas.microsoft.com/office/drawing/2014/main" id="{2AFD6E36-F289-D996-70B6-5AE958559B7D}"/>
              </a:ext>
            </a:extLst>
          </p:cNvPr>
          <p:cNvPicPr>
            <a:picLocks noChangeAspect="1" noChangeArrowheads="1"/>
          </p:cNvPicPr>
          <p:nvPr/>
        </p:nvPicPr>
        <p:blipFill>
          <a:blip r:embed="rId43" cstate="email">
            <a:extLst>
              <a:ext uri="{28A0092B-C50C-407E-A947-70E740481C1C}">
                <a14:useLocalDpi xmlns:a14="http://schemas.microsoft.com/office/drawing/2010/main"/>
              </a:ext>
            </a:extLst>
          </a:blip>
          <a:srcRect/>
          <a:stretch>
            <a:fillRect/>
          </a:stretch>
        </p:blipFill>
        <p:spPr bwMode="auto">
          <a:xfrm>
            <a:off x="7914853" y="5504566"/>
            <a:ext cx="1224000" cy="12240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33">
            <a:hlinkClick r:id="rId17"/>
            <a:extLst>
              <a:ext uri="{FF2B5EF4-FFF2-40B4-BE49-F238E27FC236}">
                <a16:creationId xmlns:a16="http://schemas.microsoft.com/office/drawing/2014/main" id="{E39BEF18-61E7-569E-DC48-01809DEE8CAA}"/>
              </a:ext>
            </a:extLst>
          </p:cNvPr>
          <p:cNvSpPr txBox="1"/>
          <p:nvPr/>
        </p:nvSpPr>
        <p:spPr>
          <a:xfrm>
            <a:off x="9035125" y="4859376"/>
            <a:ext cx="732599" cy="184259"/>
          </a:xfrm>
          <a:prstGeom prst="roundRect">
            <a:avLst>
              <a:gd name="adj" fmla="val 50000"/>
            </a:avLst>
          </a:prstGeom>
          <a:solidFill>
            <a:srgbClr val="FF2F92"/>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rgbClr val="FFFFFF"/>
                </a:solidFill>
                <a:latin typeface="72" panose="020B0503030000000003" pitchFamily="34" charset="0"/>
                <a:cs typeface="72" panose="020B0503030000000003" pitchFamily="34" charset="0"/>
              </a:rPr>
              <a:t>New</a:t>
            </a:r>
          </a:p>
        </p:txBody>
      </p:sp>
    </p:spTree>
    <p:extLst>
      <p:ext uri="{BB962C8B-B14F-4D97-AF65-F5344CB8AC3E}">
        <p14:creationId xmlns:p14="http://schemas.microsoft.com/office/powerpoint/2010/main" val="2340161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hlinkClick r:id="rId2"/>
            <a:extLst>
              <a:ext uri="{FF2B5EF4-FFF2-40B4-BE49-F238E27FC236}">
                <a16:creationId xmlns:a16="http://schemas.microsoft.com/office/drawing/2014/main" id="{5858FB66-71AD-009F-D9DB-4AB1C878F224}"/>
              </a:ext>
            </a:extLst>
          </p:cNvPr>
          <p:cNvSpPr txBox="1"/>
          <p:nvPr/>
        </p:nvSpPr>
        <p:spPr>
          <a:xfrm>
            <a:off x="498041" y="1335129"/>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a:cs typeface="72" panose="020B0503030000000003" pitchFamily="34" charset="0"/>
                <a:hlinkClick r:id="rId3">
                  <a:extLst>
                    <a:ext uri="{A12FA001-AC4F-418D-AE19-62706E023703}">
                      <ahyp:hlinkClr xmlns:ahyp="http://schemas.microsoft.com/office/drawing/2018/hyperlinkcolor" val="tx"/>
                    </a:ext>
                  </a:extLst>
                </a:hlinkClick>
              </a:rPr>
              <a:t>SAP and Quantum Computing</a:t>
            </a:r>
            <a:endParaRPr lang="en-US" sz="1400">
              <a:solidFill>
                <a:schemeClr val="bg1"/>
              </a:solidFill>
              <a:latin typeface="72"/>
              <a:cs typeface="72" panose="020B0503030000000003" pitchFamily="34" charset="0"/>
            </a:endParaRPr>
          </a:p>
        </p:txBody>
      </p:sp>
      <p:pic>
        <p:nvPicPr>
          <p:cNvPr id="2" name="Picture 1" descr="A qr code with black squares&#10;&#10;AI-generated content may be incorrect.">
            <a:extLst>
              <a:ext uri="{FF2B5EF4-FFF2-40B4-BE49-F238E27FC236}">
                <a16:creationId xmlns:a16="http://schemas.microsoft.com/office/drawing/2014/main" id="{44D17CB6-E072-B8D7-0635-17A48614BA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7974" y="1970692"/>
            <a:ext cx="1111771" cy="1111771"/>
          </a:xfrm>
          <a:prstGeom prst="rect">
            <a:avLst/>
          </a:prstGeom>
        </p:spPr>
      </p:pic>
      <p:sp>
        <p:nvSpPr>
          <p:cNvPr id="6" name="TextBox 5">
            <a:hlinkClick r:id="rId2"/>
            <a:extLst>
              <a:ext uri="{FF2B5EF4-FFF2-40B4-BE49-F238E27FC236}">
                <a16:creationId xmlns:a16="http://schemas.microsoft.com/office/drawing/2014/main" id="{5513ADD8-58E9-C57D-2F92-F11DB15F568E}"/>
              </a:ext>
            </a:extLst>
          </p:cNvPr>
          <p:cNvSpPr txBox="1"/>
          <p:nvPr/>
        </p:nvSpPr>
        <p:spPr>
          <a:xfrm>
            <a:off x="2664978" y="1335129"/>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a:cs typeface="72" panose="020B0503030000000003" pitchFamily="34" charset="0"/>
                <a:hlinkClick r:id="rId5">
                  <a:extLst>
                    <a:ext uri="{A12FA001-AC4F-418D-AE19-62706E023703}">
                      <ahyp:hlinkClr xmlns:ahyp="http://schemas.microsoft.com/office/drawing/2018/hyperlinkcolor" val="tx"/>
                    </a:ext>
                  </a:extLst>
                </a:hlinkClick>
              </a:rPr>
              <a:t>SAP Business Data Cloud</a:t>
            </a:r>
            <a:endParaRPr lang="en-US" sz="1400">
              <a:solidFill>
                <a:schemeClr val="bg1"/>
              </a:solidFill>
              <a:latin typeface="72"/>
              <a:cs typeface="72" panose="020B0503030000000003" pitchFamily="34" charset="0"/>
            </a:endParaRPr>
          </a:p>
        </p:txBody>
      </p:sp>
      <p:sp>
        <p:nvSpPr>
          <p:cNvPr id="7" name="TextBox 6">
            <a:hlinkClick r:id="rId2"/>
            <a:extLst>
              <a:ext uri="{FF2B5EF4-FFF2-40B4-BE49-F238E27FC236}">
                <a16:creationId xmlns:a16="http://schemas.microsoft.com/office/drawing/2014/main" id="{C8CF30DD-0ED7-5381-EC36-EF2575B1B400}"/>
              </a:ext>
            </a:extLst>
          </p:cNvPr>
          <p:cNvSpPr txBox="1"/>
          <p:nvPr/>
        </p:nvSpPr>
        <p:spPr>
          <a:xfrm>
            <a:off x="4831915" y="1335129"/>
            <a:ext cx="1736456" cy="456962"/>
          </a:xfrm>
          <a:prstGeom prst="roundRect">
            <a:avLst>
              <a:gd name="adj" fmla="val 50000"/>
            </a:avLst>
          </a:prstGeom>
          <a:solidFill>
            <a:srgbClr val="002A86"/>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chemeClr val="bg1"/>
                </a:solidFill>
                <a:latin typeface="72"/>
                <a:cs typeface="72" panose="020B0503030000000003" pitchFamily="34" charset="0"/>
                <a:hlinkClick r:id="rId6">
                  <a:extLst>
                    <a:ext uri="{A12FA001-AC4F-418D-AE19-62706E023703}">
                      <ahyp:hlinkClr xmlns:ahyp="http://schemas.microsoft.com/office/drawing/2018/hyperlinkcolor" val="tx"/>
                    </a:ext>
                  </a:extLst>
                </a:hlinkClick>
              </a:rPr>
              <a:t>SAP Business Suite</a:t>
            </a:r>
            <a:endParaRPr lang="en-US" sz="1400">
              <a:solidFill>
                <a:schemeClr val="bg1"/>
              </a:solidFill>
              <a:latin typeface="72"/>
              <a:cs typeface="72" panose="020B0503030000000003" pitchFamily="34" charset="0"/>
            </a:endParaRPr>
          </a:p>
        </p:txBody>
      </p:sp>
      <p:pic>
        <p:nvPicPr>
          <p:cNvPr id="1026" name="Picture 2">
            <a:extLst>
              <a:ext uri="{FF2B5EF4-FFF2-40B4-BE49-F238E27FC236}">
                <a16:creationId xmlns:a16="http://schemas.microsoft.com/office/drawing/2014/main" id="{8A299590-0B58-F7B4-8E7B-FA9AC9E580D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975206" y="1968577"/>
            <a:ext cx="1116000" cy="1116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7029778-E773-7AAE-9F10-40351320E27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146667" y="1968577"/>
            <a:ext cx="1116000" cy="1116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33">
            <a:hlinkClick r:id="rId9"/>
            <a:extLst>
              <a:ext uri="{FF2B5EF4-FFF2-40B4-BE49-F238E27FC236}">
                <a16:creationId xmlns:a16="http://schemas.microsoft.com/office/drawing/2014/main" id="{DC2AD45D-27DF-4090-8803-ACF44FA6BEDA}"/>
              </a:ext>
            </a:extLst>
          </p:cNvPr>
          <p:cNvSpPr txBox="1"/>
          <p:nvPr/>
        </p:nvSpPr>
        <p:spPr>
          <a:xfrm>
            <a:off x="6051013" y="1696075"/>
            <a:ext cx="732599" cy="184259"/>
          </a:xfrm>
          <a:prstGeom prst="roundRect">
            <a:avLst>
              <a:gd name="adj" fmla="val 50000"/>
            </a:avLst>
          </a:prstGeom>
          <a:solidFill>
            <a:srgbClr val="FF2F92"/>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rgbClr val="FFFFFF"/>
                </a:solidFill>
                <a:latin typeface="72" panose="020B0503030000000003" pitchFamily="34" charset="0"/>
                <a:cs typeface="72" panose="020B0503030000000003" pitchFamily="34" charset="0"/>
              </a:rPr>
              <a:t>New</a:t>
            </a:r>
          </a:p>
        </p:txBody>
      </p:sp>
      <p:sp>
        <p:nvSpPr>
          <p:cNvPr id="9" name="TextBox 33">
            <a:hlinkClick r:id="rId9"/>
            <a:extLst>
              <a:ext uri="{FF2B5EF4-FFF2-40B4-BE49-F238E27FC236}">
                <a16:creationId xmlns:a16="http://schemas.microsoft.com/office/drawing/2014/main" id="{50903695-17A9-A2EC-11C1-27E739ACFBC9}"/>
              </a:ext>
            </a:extLst>
          </p:cNvPr>
          <p:cNvSpPr txBox="1"/>
          <p:nvPr/>
        </p:nvSpPr>
        <p:spPr>
          <a:xfrm>
            <a:off x="3884075" y="1603946"/>
            <a:ext cx="732599" cy="184259"/>
          </a:xfrm>
          <a:prstGeom prst="roundRect">
            <a:avLst>
              <a:gd name="adj" fmla="val 50000"/>
            </a:avLst>
          </a:prstGeom>
          <a:solidFill>
            <a:srgbClr val="FF2F92"/>
          </a:solidFill>
        </p:spPr>
        <p:txBody>
          <a:bodyPr wrap="square" lIns="0" tIns="0" rIns="0" bIns="0" rtlCol="0" anchor="ctr" anchorCtr="0">
            <a:noAutofit/>
          </a:bodyPr>
          <a:lstStyle/>
          <a:p>
            <a:pPr algn="ctr" defTabSz="1088122" fontAlgn="base">
              <a:spcBef>
                <a:spcPct val="50000"/>
              </a:spcBef>
              <a:spcAft>
                <a:spcPct val="0"/>
              </a:spcAft>
              <a:buClr>
                <a:srgbClr val="F0AB00"/>
              </a:buClr>
              <a:buSzPct val="80000"/>
              <a:defRPr/>
            </a:pPr>
            <a:r>
              <a:rPr lang="en-US" sz="1400">
                <a:solidFill>
                  <a:srgbClr val="FFFFFF"/>
                </a:solidFill>
                <a:latin typeface="72" panose="020B0503030000000003" pitchFamily="34" charset="0"/>
                <a:cs typeface="72" panose="020B0503030000000003" pitchFamily="34" charset="0"/>
              </a:rPr>
              <a:t>New</a:t>
            </a:r>
          </a:p>
        </p:txBody>
      </p:sp>
      <p:sp>
        <p:nvSpPr>
          <p:cNvPr id="10" name="Title 7">
            <a:extLst>
              <a:ext uri="{FF2B5EF4-FFF2-40B4-BE49-F238E27FC236}">
                <a16:creationId xmlns:a16="http://schemas.microsoft.com/office/drawing/2014/main" id="{26B58BD5-3058-26FC-45C9-78AB063D87A5}"/>
              </a:ext>
            </a:extLst>
          </p:cNvPr>
          <p:cNvSpPr txBox="1">
            <a:spLocks/>
          </p:cNvSpPr>
          <p:nvPr/>
        </p:nvSpPr>
        <p:spPr>
          <a:xfrm>
            <a:off x="548451" y="323875"/>
            <a:ext cx="11095097" cy="553854"/>
          </a:xfrm>
          <a:prstGeom prst="rect">
            <a:avLst/>
          </a:prstGeom>
          <a:noFill/>
        </p:spPr>
        <p:txBody>
          <a:bodyPr vert="horz" lIns="91416" tIns="45708" rIns="91416" bIns="45708" anchor="t"/>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pPr defTabSz="1088231">
              <a:defRPr/>
            </a:pPr>
            <a:r>
              <a:rPr lang="en-US" sz="1200" b="0" spc="300">
                <a:latin typeface="72"/>
                <a:cs typeface="72" panose="020B0503030000000003" pitchFamily="34" charset="0"/>
              </a:rPr>
              <a:t>GTM Materials</a:t>
            </a:r>
            <a:br>
              <a:rPr lang="en-US" sz="1200" spc="300">
                <a:latin typeface="72" panose="020B0503030000000003" pitchFamily="34" charset="0"/>
                <a:cs typeface="72" panose="020B0503030000000003" pitchFamily="34" charset="0"/>
              </a:rPr>
            </a:br>
            <a:r>
              <a:rPr lang="en-US">
                <a:solidFill>
                  <a:srgbClr val="000000"/>
                </a:solidFill>
                <a:latin typeface="72"/>
                <a:cs typeface="72" panose="020B0503030000000003" pitchFamily="34" charset="0"/>
              </a:rPr>
              <a:t>Digital Library: Package Assets (External Use) </a:t>
            </a:r>
            <a:endParaRPr lang="en-GB">
              <a:solidFill>
                <a:srgbClr val="000000"/>
              </a:solidFill>
              <a:latin typeface="72"/>
              <a:cs typeface="72" panose="020B0503030000000003" pitchFamily="34" charset="0"/>
            </a:endParaRPr>
          </a:p>
        </p:txBody>
      </p:sp>
    </p:spTree>
    <p:extLst>
      <p:ext uri="{BB962C8B-B14F-4D97-AF65-F5344CB8AC3E}">
        <p14:creationId xmlns:p14="http://schemas.microsoft.com/office/powerpoint/2010/main" val="418971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True&quot; Source=&quot;Group 4&quot; Layer=&quot;Group 4&quot; /&gt;"/>
</p:tagLst>
</file>

<file path=ppt/tags/tag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True&quot; Source=&quot;Group 5&quot; Layer=&quot;Group 5&quot; /&gt;"/>
</p:tagLst>
</file>

<file path=ppt/tags/tag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True&quot; Source=&quot;Harvey 8&quot; Layer=&quot;Harvey 8&quot; /&gt;"/>
</p:tagLst>
</file>

<file path=ppt/tags/tag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d5f66dcd-7c8d-4661-849b-23a9587c15e3&quot; /&gt;"/>
  <p:tag name="SP_POWERSHAPE" val="&lt;PowerShapeTag ClassVersion=&quot;0&quot; GUID=&quot;81f1f80b-b882-418d-8bbb-9c38d8d27274&quot; IsConsolidated=&quot;False&quot; IsTopLevel=&quot;True&quot; Layer=&quot;Harvey 100&quot; Source=&quot;Harvey 100&quot; /&gt;"/>
</p:tagLst>
</file>

<file path=ppt/tags/tag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0/100 [0]&quot; Source=&quot;Harvey 100&quot; /&gt;"/>
</p:tagLst>
</file>

<file path=ppt/tags/tag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00 [1]&quot; Source=&quot;Harvey 100&quot; /&gt;"/>
</p:tagLst>
</file>

<file path=ppt/tags/tag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00 [2]&quot; Source=&quot;Harvey 100&quot; /&gt;"/>
</p:tagLst>
</file>

<file path=ppt/tags/tag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00 [3]&quot; Source=&quot;Harvey 100&quot; /&gt;"/>
</p:tagLst>
</file>

<file path=ppt/tags/tag1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00 [4]&quot; Source=&quot;Harvey 100&quot; /&gt;"/>
</p:tagLst>
</file>

<file path=ppt/tags/tag1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00 [5]&quot; Source=&quot;Harvey 100&quot; /&gt;"/>
</p:tagLst>
</file>

<file path=ppt/tags/tag1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00 [6]&quot; Source=&quot;Harvey 100&quot; /&gt;"/>
</p:tagLst>
</file>

<file path=ppt/tags/tag1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00 [7]&quot; Source=&quot;Harvey 100&quot; /&gt;"/>
</p:tagLst>
</file>

<file path=ppt/tags/tag1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00 [8]&quot; Source=&quot;Harvey 100&quot; /&gt;"/>
</p:tagLst>
</file>

<file path=ppt/tags/tag1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00 [9]&quot; Source=&quot;Harvey 100&quot; /&gt;"/>
</p:tagLst>
</file>

<file path=ppt/tags/tag1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100 [10]&quot; Source=&quot;Harvey 100&quot; /&gt;"/>
</p:tagLst>
</file>

<file path=ppt/tags/tag1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100 [11]&quot; Source=&quot;Harvey 100&quot; /&gt;"/>
</p:tagLst>
</file>

<file path=ppt/tags/tag1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2/100 [12]&quot; Source=&quot;Harvey 100&quot; /&gt;"/>
</p:tagLst>
</file>

<file path=ppt/tags/tag1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3/100 [13]&quot; Source=&quot;Harvey 100&quot; /&gt;"/>
</p:tagLst>
</file>

<file path=ppt/tags/tag2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4/100 [14]&quot; Source=&quot;Harvey 100&quot; /&gt;"/>
</p:tagLst>
</file>

<file path=ppt/tags/tag2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5/100 [15]&quot; Source=&quot;Harvey 100&quot; /&gt;"/>
</p:tagLst>
</file>

<file path=ppt/tags/tag2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6/100 [16]&quot; Source=&quot;Harvey 100&quot; /&gt;"/>
</p:tagLst>
</file>

<file path=ppt/tags/tag2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7/100 [17]&quot; Source=&quot;Harvey 100&quot; /&gt;"/>
</p:tagLst>
</file>

<file path=ppt/tags/tag2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8/100 [18]&quot; Source=&quot;Harvey 100&quot; /&gt;"/>
</p:tagLst>
</file>

<file path=ppt/tags/tag2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9/100 [19]&quot; Source=&quot;Harvey 100&quot; /&gt;"/>
</p:tagLst>
</file>

<file path=ppt/tags/tag2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0/100 [20]&quot; Source=&quot;Harvey 100&quot; /&gt;"/>
</p:tagLst>
</file>

<file path=ppt/tags/tag2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100 [21]&quot; Source=&quot;Harvey 100&quot; /&gt;"/>
</p:tagLst>
</file>

<file path=ppt/tags/tag2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2/100 [22]&quot; Source=&quot;Harvey 100&quot; /&gt;"/>
</p:tagLst>
</file>

<file path=ppt/tags/tag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3/100 [23]&quot; Source=&quot;Harvey 100&quot; /&gt;"/>
</p:tagLst>
</file>

<file path=ppt/tags/tag3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4/100 [24]&quot; Source=&quot;Harvey 100&quot; /&gt;"/>
</p:tagLst>
</file>

<file path=ppt/tags/tag3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5/100 [25]&quot; Source=&quot;Harvey 100&quot; /&gt;"/>
</p:tagLst>
</file>

<file path=ppt/tags/tag3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6/100 [26]&quot; Source=&quot;Harvey 100&quot; /&gt;"/>
</p:tagLst>
</file>

<file path=ppt/tags/tag3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7/100 [27]&quot; Source=&quot;Harvey 100&quot; /&gt;"/>
</p:tagLst>
</file>

<file path=ppt/tags/tag3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8/100 [28]&quot; Source=&quot;Harvey 100&quot; /&gt;"/>
</p:tagLst>
</file>

<file path=ppt/tags/tag3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9/100 [29]&quot; Source=&quot;Harvey 100&quot; /&gt;"/>
</p:tagLst>
</file>

<file path=ppt/tags/tag3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0/100 [30]&quot; Source=&quot;Harvey 100&quot; /&gt;"/>
</p:tagLst>
</file>

<file path=ppt/tags/tag3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100 [31]&quot; Source=&quot;Harvey 100&quot; /&gt;"/>
</p:tagLst>
</file>

<file path=ppt/tags/tag3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2/100 [32]&quot; Source=&quot;Harvey 100&quot; /&gt;"/>
</p:tagLst>
</file>

<file path=ppt/tags/tag3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3/100 [33]&quot; Source=&quot;Harvey 100&quot; /&gt;"/>
</p:tagLst>
</file>

<file path=ppt/tags/tag4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4/100 [34]&quot; Source=&quot;Harvey 100&quot; /&gt;"/>
</p:tagLst>
</file>

<file path=ppt/tags/tag4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5/100 [35]&quot; Source=&quot;Harvey 100&quot; /&gt;"/>
</p:tagLst>
</file>

<file path=ppt/tags/tag4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6/100 [36]&quot; Source=&quot;Harvey 100&quot; /&gt;"/>
</p:tagLst>
</file>

<file path=ppt/tags/tag4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7/100 [37]&quot; Source=&quot;Harvey 100&quot; /&gt;"/>
</p:tagLst>
</file>

<file path=ppt/tags/tag4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8/100 [38]&quot; Source=&quot;Harvey 100&quot; /&gt;"/>
</p:tagLst>
</file>

<file path=ppt/tags/tag4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9/100 [39]&quot; Source=&quot;Harvey 100&quot; /&gt;"/>
</p:tagLst>
</file>

<file path=ppt/tags/tag4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0/100 [40]&quot; Source=&quot;Harvey 100&quot; /&gt;"/>
</p:tagLst>
</file>

<file path=ppt/tags/tag4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100 [41]&quot; Source=&quot;Harvey 100&quot; /&gt;"/>
</p:tagLst>
</file>

<file path=ppt/tags/tag4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2/100 [42]&quot; Source=&quot;Harvey 100&quot; /&gt;"/>
</p:tagLst>
</file>

<file path=ppt/tags/tag4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3/100 [43]&quot; Source=&quot;Harvey 100&quot; /&gt;"/>
</p:tagLst>
</file>

<file path=ppt/tags/tag5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4/100 [44]&quot; Source=&quot;Harvey 100&quot; /&gt;"/>
</p:tagLst>
</file>

<file path=ppt/tags/tag5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5/100 [45]&quot; Source=&quot;Harvey 100&quot; /&gt;"/>
</p:tagLst>
</file>

<file path=ppt/tags/tag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6/100 [46]&quot; Source=&quot;Harvey 100&quot; /&gt;"/>
</p:tagLst>
</file>

<file path=ppt/tags/tag5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7/100 [47]&quot; Source=&quot;Harvey 100&quot; /&gt;"/>
</p:tagLst>
</file>

<file path=ppt/tags/tag5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8/100 [48]&quot; Source=&quot;Harvey 100&quot; /&gt;"/>
</p:tagLst>
</file>

<file path=ppt/tags/tag5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9/100 [49]&quot; Source=&quot;Harvey 100&quot; /&gt;"/>
</p:tagLst>
</file>

<file path=ppt/tags/tag5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0/100 [50]&quot; Source=&quot;Harvey 100&quot; /&gt;"/>
</p:tagLst>
</file>

<file path=ppt/tags/tag5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100 [51]&quot; Source=&quot;Harvey 100&quot; /&gt;"/>
</p:tagLst>
</file>

<file path=ppt/tags/tag5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2/100 [52]&quot; Source=&quot;Harvey 100&quot; /&gt;"/>
</p:tagLst>
</file>

<file path=ppt/tags/tag5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3/100 [53]&quot; Source=&quot;Harvey 100&quot; /&gt;"/>
</p:tagLst>
</file>

<file path=ppt/tags/tag6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4/100 [54]&quot; Source=&quot;Harvey 100&quot; /&gt;"/>
</p:tagLst>
</file>

<file path=ppt/tags/tag6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5/100 [55]&quot; Source=&quot;Harvey 100&quot; /&gt;"/>
</p:tagLst>
</file>

<file path=ppt/tags/tag6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6/100 [56]&quot; Source=&quot;Harvey 100&quot; /&gt;"/>
</p:tagLst>
</file>

<file path=ppt/tags/tag6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7/100 [57]&quot; Source=&quot;Harvey 100&quot; /&gt;"/>
</p:tagLst>
</file>

<file path=ppt/tags/tag6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8/100 [58]&quot; Source=&quot;Harvey 100&quot; /&gt;"/>
</p:tagLst>
</file>

<file path=ppt/tags/tag6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9/100 [59]&quot; Source=&quot;Harvey 100&quot; /&gt;"/>
</p:tagLst>
</file>

<file path=ppt/tags/tag6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0/100 [60]&quot; Source=&quot;Harvey 100&quot; /&gt;"/>
</p:tagLst>
</file>

<file path=ppt/tags/tag6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100 [61]&quot; Source=&quot;Harvey 100&quot; /&gt;"/>
</p:tagLst>
</file>

<file path=ppt/tags/tag6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2/100 [62]&quot; Source=&quot;Harvey 100&quot; /&gt;"/>
</p:tagLst>
</file>

<file path=ppt/tags/tag6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3/100 [63]&quot; Source=&quot;Harvey 100&quot; /&gt;"/>
</p:tagLst>
</file>

<file path=ppt/tags/tag7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4/100 [64]&quot; Source=&quot;Harvey 100&quot; /&gt;"/>
</p:tagLst>
</file>

<file path=ppt/tags/tag7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5/100 [65]&quot; Source=&quot;Harvey 100&quot; /&gt;"/>
</p:tagLst>
</file>

<file path=ppt/tags/tag7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6/100 [66]&quot; Source=&quot;Harvey 100&quot; /&gt;"/>
</p:tagLst>
</file>

<file path=ppt/tags/tag7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7/100 [67]&quot; Source=&quot;Harvey 100&quot; /&gt;"/>
</p:tagLst>
</file>

<file path=ppt/tags/tag7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8/100 [68]&quot; Source=&quot;Harvey 100&quot; /&gt;"/>
</p:tagLst>
</file>

<file path=ppt/tags/tag7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9/100 [69]&quot; Source=&quot;Harvey 100&quot; /&gt;"/>
</p:tagLst>
</file>

<file path=ppt/tags/tag7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0/100 [70]&quot; Source=&quot;Harvey 100&quot; /&gt;"/>
</p:tagLst>
</file>

<file path=ppt/tags/tag7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100 [71]&quot; Source=&quot;Harvey 100&quot; /&gt;"/>
</p:tagLst>
</file>

<file path=ppt/tags/tag7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2/100 [72]&quot; Source=&quot;Harvey 100&quot; /&gt;"/>
</p:tagLst>
</file>

<file path=ppt/tags/tag7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3/100 [73]&quot; Source=&quot;Harvey 100&quot; /&gt;"/>
</p:tagLst>
</file>

<file path=ppt/tags/tag8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4/100 [74]&quot; Source=&quot;Harvey 100&quot; /&gt;"/>
</p:tagLst>
</file>

<file path=ppt/tags/tag8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5/100 [75]&quot; Source=&quot;Harvey 100&quot; /&gt;"/>
</p:tagLst>
</file>

<file path=ppt/tags/tag8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6/100 [76]&quot; Source=&quot;Harvey 100&quot; /&gt;"/>
</p:tagLst>
</file>

<file path=ppt/tags/tag8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7/100 [77]&quot; Source=&quot;Harvey 100&quot; /&gt;"/>
</p:tagLst>
</file>

<file path=ppt/tags/tag8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8/100 [78]&quot; Source=&quot;Harvey 100&quot; /&gt;"/>
</p:tagLst>
</file>

<file path=ppt/tags/tag8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9/100 [79]&quot; Source=&quot;Harvey 100&quot; /&gt;"/>
</p:tagLst>
</file>

<file path=ppt/tags/tag8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0/100 [80]&quot; Source=&quot;Harvey 100&quot; /&gt;"/>
</p:tagLst>
</file>

<file path=ppt/tags/tag8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100 [81]&quot; Source=&quot;Harvey 100&quot; /&gt;"/>
</p:tagLst>
</file>

<file path=ppt/tags/tag8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2/100 [82]&quot; Source=&quot;Harvey 100&quot; /&gt;"/>
</p:tagLst>
</file>

<file path=ppt/tags/tag8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3/100 [83]&quot; Source=&quot;Harvey 100&quot; /&gt;"/>
</p:tagLst>
</file>

<file path=ppt/tags/tag9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4/100 [84]&quot; Source=&quot;Harvey 100&quot; /&gt;"/>
</p:tagLst>
</file>

<file path=ppt/tags/tag9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5/100 [85]&quot; Source=&quot;Harvey 100&quot; /&gt;"/>
</p:tagLst>
</file>

<file path=ppt/tags/tag9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6/100 [86]&quot; Source=&quot;Harvey 100&quot; /&gt;"/>
</p:tagLst>
</file>

<file path=ppt/tags/tag9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7/100 [87]&quot; Source=&quot;Harvey 100&quot; /&gt;"/>
</p:tagLst>
</file>

<file path=ppt/tags/tag9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8/100 [88]&quot; Source=&quot;Harvey 100&quot; /&gt;"/>
</p:tagLst>
</file>

<file path=ppt/tags/tag9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9/100 [89]&quot; Source=&quot;Harvey 100&quot; /&gt;"/>
</p:tagLst>
</file>

<file path=ppt/tags/tag9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0/100 [90]&quot; Source=&quot;Harvey 100&quot; /&gt;"/>
</p:tagLst>
</file>

<file path=ppt/tags/tag9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100 [91]&quot; Source=&quot;Harvey 100&quot; /&gt;"/>
</p:tagLst>
</file>

<file path=ppt/tags/tag9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2/100 [92]&quot; Source=&quot;Harvey 100&quot; /&gt;"/>
</p:tagLst>
</file>

<file path=ppt/tags/tag9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3/100 [93]&quot; Source=&quot;Harvey 100&quot; /&gt;"/>
</p:tagLst>
</file>

<file path=ppt/tags/tag10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4/100 [94]&quot; Source=&quot;Harvey 100&quot; /&gt;"/>
</p:tagLst>
</file>

<file path=ppt/tags/tag10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5/100 [95]&quot; Source=&quot;Harvey 100&quot; /&gt;"/>
</p:tagLst>
</file>

<file path=ppt/tags/tag10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6/100 [96]&quot; Source=&quot;Harvey 100&quot; /&gt;"/>
</p:tagLst>
</file>

<file path=ppt/tags/tag10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7/100 [97]&quot; Source=&quot;Harvey 100&quot; /&gt;"/>
</p:tagLst>
</file>

<file path=ppt/tags/tag10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8/100 [98]&quot; Source=&quot;Harvey 100&quot; /&gt;"/>
</p:tagLst>
</file>

<file path=ppt/tags/tag10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9/100 [99]&quot; Source=&quot;Harvey 100&quot; /&gt;"/>
</p:tagLst>
</file>

<file path=ppt/tags/tag10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0/100 [100]&quot; Source=&quot;Harvey 100&quot; /&gt;"/>
</p:tagLst>
</file>

<file path=ppt/tags/tag10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0/8 [0]&quot; /&gt;"/>
</p:tagLst>
</file>

<file path=ppt/tags/tag10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1/8 [1]&quot; /&gt;"/>
</p:tagLst>
</file>

<file path=ppt/tags/tag10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2/8 [2]&quot; /&gt;"/>
</p:tagLst>
</file>

<file path=ppt/tags/tag11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3/8 [3]&quot; /&gt;"/>
</p:tagLst>
</file>

<file path=ppt/tags/tag11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4/8 [4]&quot; /&gt;"/>
</p:tagLst>
</file>

<file path=ppt/tags/tag11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5/8 [5]&quot; /&gt;"/>
</p:tagLst>
</file>

<file path=ppt/tags/tag11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6/8 [6]&quot; /&gt;"/>
</p:tagLst>
</file>

<file path=ppt/tags/tag11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7/8 [7]&quot; /&gt;"/>
</p:tagLst>
</file>

<file path=ppt/tags/tag11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8/8 [8]&quot; /&gt;"/>
</p:tagLst>
</file>

<file path=ppt/tags/tag11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0/4 [0]&quot; /&gt;"/>
</p:tagLst>
</file>

<file path=ppt/tags/tag11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1/4 [1]&quot; /&gt;"/>
</p:tagLst>
</file>

<file path=ppt/tags/tag11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2/4 [2]&quot; /&gt;"/>
</p:tagLst>
</file>

<file path=ppt/tags/tag11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3/4 [3]&quot; /&gt;"/>
</p:tagLst>
</file>

<file path=ppt/tags/tag12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4/4 [4]&quot; /&gt;"/>
</p:tagLst>
</file>

<file path=ppt/tags/tag12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0/3 [0]&quot; /&gt;"/>
</p:tagLst>
</file>

<file path=ppt/tags/tag12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1/3 [1]&quot; /&gt;"/>
</p:tagLst>
</file>

<file path=ppt/tags/tag12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2/3 [2]&quot; /&gt;"/>
</p:tagLst>
</file>

<file path=ppt/tags/tag12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3/3 [3]&quot; /&gt;"/>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AP Template 2024">
  <a:themeElements>
    <a:clrScheme name="SAP Colors 2023">
      <a:dk1>
        <a:srgbClr val="000000"/>
      </a:dk1>
      <a:lt1>
        <a:srgbClr val="FFFFFF"/>
      </a:lt1>
      <a:dk2>
        <a:srgbClr val="1B90FF"/>
      </a:dk2>
      <a:lt2>
        <a:srgbClr val="89D1FF"/>
      </a:lt2>
      <a:accent1>
        <a:srgbClr val="E76500"/>
      </a:accent1>
      <a:accent2>
        <a:srgbClr val="049F9A"/>
      </a:accent2>
      <a:accent3>
        <a:srgbClr val="36A41D"/>
      </a:accent3>
      <a:accent4>
        <a:srgbClr val="FA4F96"/>
      </a:accent4>
      <a:accent5>
        <a:srgbClr val="F31DED"/>
      </a:accent5>
      <a:accent6>
        <a:srgbClr val="7858FF"/>
      </a:accent6>
      <a:hlink>
        <a:srgbClr val="0070F2"/>
      </a:hlink>
      <a:folHlink>
        <a:srgbClr val="0070F2"/>
      </a:folHlink>
    </a:clrScheme>
    <a:fontScheme name="SAP 2023">
      <a:majorFont>
        <a:latin typeface="72 Brand Medium"/>
        <a:ea typeface=""/>
        <a:cs typeface=""/>
      </a:majorFont>
      <a:minorFont>
        <a:latin typeface="72 Brand"/>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smtClean="0">
            <a:ln>
              <a:noFill/>
            </a:ln>
            <a:effectLst/>
            <a:uLnTx/>
            <a:uFillTx/>
            <a:latin typeface="+mn-lt"/>
            <a:ea typeface="72 Brand" pitchFamily="34" charset="-128"/>
            <a:cs typeface="72 Brand"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fontAlgn="base">
          <a:spcBef>
            <a:spcPct val="50000"/>
          </a:spcBef>
          <a:spcAft>
            <a:spcPct val="0"/>
          </a:spcAft>
          <a:buClr>
            <a:schemeClr val="tx1"/>
          </a:buClr>
          <a:buSzPct val="100000"/>
          <a:defRPr sz="1800" kern="0" dirty="0" err="1" smtClean="0">
            <a:latin typeface="72 Brand" panose="020B0504030603020204" pitchFamily="34" charset="0"/>
            <a:ea typeface="72 Brand" pitchFamily="34" charset="-128"/>
            <a:cs typeface="72 Brand" pitchFamily="34" charset="-128"/>
          </a:defRPr>
        </a:defPPr>
      </a:lstStyle>
    </a:txDef>
  </a:objectDefaults>
  <a:extraClrSchemeLst/>
  <a:custClrLst>
    <a:custClr name="Blue 2">
      <a:srgbClr val="D1EFFF"/>
    </a:custClr>
    <a:custClr name="Blue 4">
      <a:srgbClr val="89D1FF"/>
    </a:custClr>
    <a:custClr name="Blue 6">
      <a:srgbClr val="1B90FF"/>
    </a:custClr>
    <a:custClr name="Blue 7">
      <a:srgbClr val="0070F2"/>
    </a:custClr>
    <a:custClr name="Blue 10">
      <a:srgbClr val="002A86"/>
    </a:custClr>
    <a:custClr name="Blue 11">
      <a:srgbClr val="00144A"/>
    </a:custClr>
    <a:custClr name="Mango 2">
      <a:srgbClr val="FFF3B8"/>
    </a:custClr>
    <a:custClr name="Mango 4">
      <a:srgbClr val="FFC933"/>
    </a:custClr>
    <a:custClr name="Mango 6">
      <a:srgbClr val="E76500"/>
    </a:custClr>
    <a:custClr name="Mango 7">
      <a:srgbClr val="C35500"/>
    </a:custClr>
    <a:custClr name="Mango 10">
      <a:srgbClr val="6D1900"/>
    </a:custClr>
    <a:custClr name="Mango 11">
      <a:srgbClr val="450B00"/>
    </a:custClr>
    <a:custClr name="Teal 2">
      <a:srgbClr val="C2FCEE"/>
    </a:custClr>
    <a:custClr name="Teal 4">
      <a:srgbClr val="2CE0BF"/>
    </a:custClr>
    <a:custClr name="Teal 6">
      <a:srgbClr val="049F9A"/>
    </a:custClr>
    <a:custClr name="Teal 7">
      <a:srgbClr val="07838F"/>
    </a:custClr>
    <a:custClr name="Teal 10">
      <a:srgbClr val="02414C"/>
    </a:custClr>
    <a:custClr name="Teal 11">
      <a:srgbClr val="012931"/>
    </a:custClr>
    <a:custClr name="Green 2">
      <a:srgbClr val="EBF5CB"/>
    </a:custClr>
    <a:custClr name="Green 4">
      <a:srgbClr val="97DD40"/>
    </a:custClr>
    <a:custClr name="Green 6">
      <a:srgbClr val="36A41D"/>
    </a:custClr>
    <a:custClr name="Green 7">
      <a:srgbClr val="188918"/>
    </a:custClr>
    <a:custClr name="Green 10">
      <a:srgbClr val="164323"/>
    </a:custClr>
    <a:custClr name="Green 11">
      <a:srgbClr val="0E2B16"/>
    </a:custClr>
    <a:custClr name="Red 2">
      <a:srgbClr val="FFD5EA"/>
    </a:custClr>
    <a:custClr name="Red 4">
      <a:srgbClr val="FF8CB2"/>
    </a:custClr>
    <a:custClr name="Red 6">
      <a:srgbClr val="EE3939"/>
    </a:custClr>
    <a:custClr name="Red 7">
      <a:srgbClr val="D20A0A"/>
    </a:custClr>
    <a:custClr name="Red 10">
      <a:srgbClr val="5A0404"/>
    </a:custClr>
    <a:custClr name="Red 11">
      <a:srgbClr val="350000"/>
    </a:custClr>
    <a:custClr name="Raspberry 2">
      <a:srgbClr val="FFDCE8"/>
    </a:custClr>
    <a:custClr name="Raspberry 4">
      <a:srgbClr val="FEADC8"/>
    </a:custClr>
    <a:custClr name="Raspberry 6">
      <a:srgbClr val="FA4F96"/>
    </a:custClr>
    <a:custClr name="Raspberry 7">
      <a:srgbClr val="DF1278"/>
    </a:custClr>
    <a:custClr name="Raspberry 10">
      <a:srgbClr val="71014B"/>
    </a:custClr>
    <a:custClr name="Raspberry 11">
      <a:srgbClr val="510136"/>
    </a:custClr>
    <a:custClr name="Pink 2">
      <a:srgbClr val="FFDCF3"/>
    </a:custClr>
    <a:custClr name="Pink 4">
      <a:srgbClr val="FF8AF0"/>
    </a:custClr>
    <a:custClr name="Pink 6">
      <a:srgbClr val="F31DED"/>
    </a:custClr>
    <a:custClr name="Pink 7">
      <a:srgbClr val="CC00DC"/>
    </a:custClr>
    <a:custClr name="Pink 10">
      <a:srgbClr val="510080"/>
    </a:custClr>
    <a:custClr name="Pink 11">
      <a:srgbClr val="28004A"/>
    </a:custClr>
    <a:custClr name="Indigo 2">
      <a:srgbClr val="E2D8FF"/>
    </a:custClr>
    <a:custClr name="Indigo 4">
      <a:srgbClr val="B894FF"/>
    </a:custClr>
    <a:custClr name="Indigo 6">
      <a:srgbClr val="7858FF"/>
    </a:custClr>
    <a:custClr name="Indigo 7">
      <a:srgbClr val="5D36FF"/>
    </a:custClr>
    <a:custClr name="Indigo 10">
      <a:srgbClr val="1C0C6E"/>
    </a:custClr>
    <a:custClr name="Indigo 11">
      <a:srgbClr val="0E0637"/>
    </a:custClr>
  </a:custClrLst>
  <a:extLst>
    <a:ext uri="{05A4C25C-085E-4340-85A3-A5531E510DB2}">
      <thm15:themeFamily xmlns:thm15="http://schemas.microsoft.com/office/thememl/2012/main" name="PPT_Presentation_Template_Internal  -  Read-Only" id="{BB462693-4F77-BC42-ADF9-0D334D9A0A14}" vid="{F833B3EB-6F0C-054A-8F8F-6BF0934587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TemplafySlideFormConfiguration><![CDATA[{"formFields":[],"formDataEntries":[]}]]></TemplafySlideFormConfiguration>
</file>

<file path=customXml/item2.xml><?xml version="1.0" encoding="utf-8"?>
<p:properties xmlns:p="http://schemas.microsoft.com/office/2006/metadata/properties" xmlns:xsi="http://www.w3.org/2001/XMLSchema-instance" xmlns:pc="http://schemas.microsoft.com/office/infopath/2007/PartnerControls">
  <documentManagement>
    <Ordering xmlns="da6c73ad-8b20-4c4b-b82f-1ea853408404" xsi:nil="true"/>
    <lcf76f155ced4ddcb4097134ff3c332f xmlns="da6c73ad-8b20-4c4b-b82f-1ea853408404">
      <Terms xmlns="http://schemas.microsoft.com/office/infopath/2007/PartnerControls"/>
    </lcf76f155ced4ddcb4097134ff3c332f>
    <Date xmlns="da6c73ad-8b20-4c4b-b82f-1ea853408404" xsi:nil="true"/>
    <TaxCatchAll xmlns="096ed956-f9cb-4072-b3aa-01de88fa7131" xsi:nil="true"/>
  </documentManagement>
</p:properties>
</file>

<file path=customXml/item3.xml><?xml version="1.0" encoding="utf-8"?>
<TemplafySlideFormConfiguration><![CDATA[{"formFields":[],"formDataEntries":[]}]]></TemplafySlideFormConfiguration>
</file>

<file path=customXml/item4.xml><?xml version="1.0" encoding="utf-8"?>
<TemplafySlideTemplateConfiguration><![CDATA[{"slideVersion":1,"isValidatorEnabled":false,"isLocked":false,"elementsMetadata":[],"slideId":"1302048929235075076","enableDocumentContentUpdater":false,"version":"2.0"}]]></TemplafySlideTemplateConfiguration>
</file>

<file path=customXml/item5.xml><?xml version="1.0" encoding="utf-8"?>
<TemplafySlideTemplateConfiguration><![CDATA[{"slideVersion":1,"isValidatorEnabled":false,"isLocked":false,"elementsMetadata":[],"slideId":"1302048929235075076","enableDocumentContentUpdater":false,"version":"2.0"}]]></TemplafySlideTemplate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type":"shape","elementConfiguration":{"inheritDimensions":"{{InheritDimensions.InheritNone}}","width":"","height":"1 cm","image":"{{Form.SAPLogo.SubbrandBlue}}","visibility":"","type":"image","disableUpdates":false}}],"slideId":"1302048929235075072","enableDocumentContentUpdater":false,"version":"2.0"}]]></TemplafySlideTemplateConfiguration>
</file>

<file path=customXml/item8.xml><?xml version="1.0" encoding="utf-8"?>
<?mso-contentType ?>
<FormTemplates xmlns="http://schemas.microsoft.com/sharepoint/v3/contenttype/forms">
  <Display>DocumentLibraryForm</Display>
  <Edit>DocumentLibraryForm</Edit>
  <New>DocumentLibraryForm</New>
</FormTemplates>
</file>

<file path=customXml/item9.xml><?xml version="1.0" encoding="utf-8"?>
<TemplafySlideTemplateConfiguration><![CDATA[{"slideVersion":1,"isValidatorEnabled":false,"isLocked":false,"elementsMetadata":[],"slideId":"1302048929235075075","enableDocumentContentUpdater":false,"version":"2.0"}]]></TemplafySlideTemplateConfiguration>
</file>

<file path=customXml/item10.xml><?xml version="1.0" encoding="utf-8"?>
<TemplafySlideFormConfiguration><![CDATA[{"formFields":[],"formDataEntries":[]}]]></TemplafySlideFormConfiguration>
</file>

<file path=customXml/item11.xml><?xml version="1.0" encoding="utf-8"?>
<TemplafySlideFormConfiguration><![CDATA[{"formFields":[],"formDataEntries":[]}]]></TemplafySlideFormConfiguration>
</file>

<file path=customXml/item12.xml><?xml version="1.0" encoding="utf-8"?>
<TemplafySlideTemplateConfiguration><![CDATA[{"slideVersion":1,"isValidatorEnabled":false,"isLocked":false,"elementsMetadata":[],"slideId":"1302048929235075076","enableDocumentContentUpdater":false,"version":"2.0"}]]></TemplafySlideTemplateConfiguration>
</file>

<file path=customXml/item13.xml><?xml version="1.0" encoding="utf-8"?>
<TemplafySlideFormConfiguration><![CDATA[{"formFields":[{"distinct":false,"hideIfNoUserInteractionRequired":false,"required":true,"autoSelectFirstOption":false,"shareValue":false,"type":"dropDown","dataSourceName":"PPTSubBrandLogos2023","dataSourceFieldName":"Name","name":"SAPLogo","label":"Select Template"}],"formDataEntries":[]}]]></TemplafySlideFormConfiguration>
</file>

<file path=customXml/item14.xml><?xml version="1.0" encoding="utf-8"?>
<TemplafySlideTemplateConfiguration><![CDATA[{"slideVersion":1,"isValidatorEnabled":false,"isLocked":false,"elementsMetadata":[],"slideId":"1302048929235075076","enableDocumentContentUpdater":false,"version":"2.0"}]]></TemplafySlideTemplateConfiguration>
</file>

<file path=customXml/item15.xml><?xml version="1.0" encoding="utf-8"?>
<TemplafySlideFormConfiguration><![CDATA[{"formFields":[],"formDataEntries":[]}]]></TemplafySlideFormConfiguration>
</file>

<file path=customXml/item16.xml><?xml version="1.0" encoding="utf-8"?>
<TemplafySlideTemplateConfiguration><![CDATA[{"slideVersion":1,"isValidatorEnabled":false,"isLocked":false,"elementsMetadata":[],"slideId":"1302048929235075077","enableDocumentContentUpdater":false,"version":"2.0"}]]></TemplafySlideTemplateConfiguration>
</file>

<file path=customXml/item17.xml><?xml version="1.0" encoding="utf-8"?>
<ct:contentTypeSchema xmlns:ct="http://schemas.microsoft.com/office/2006/metadata/contentType" xmlns:ma="http://schemas.microsoft.com/office/2006/metadata/properties/metaAttributes" ct:_="" ma:_="" ma:contentTypeName="Document" ma:contentTypeID="0x01010064065CD02CD6EC4EAADEE7D9534A4226" ma:contentTypeVersion="23" ma:contentTypeDescription="Create a new document." ma:contentTypeScope="" ma:versionID="24caf187bdab6e88250ac0aa91dca03b">
  <xsd:schema xmlns:xsd="http://www.w3.org/2001/XMLSchema" xmlns:xs="http://www.w3.org/2001/XMLSchema" xmlns:p="http://schemas.microsoft.com/office/2006/metadata/properties" xmlns:ns2="da6c73ad-8b20-4c4b-b82f-1ea853408404" xmlns:ns3="096ed956-f9cb-4072-b3aa-01de88fa7131" targetNamespace="http://schemas.microsoft.com/office/2006/metadata/properties" ma:root="true" ma:fieldsID="4dda455d6649a26182c2ee60378c338a" ns2:_="" ns3:_="">
    <xsd:import namespace="da6c73ad-8b20-4c4b-b82f-1ea853408404"/>
    <xsd:import namespace="096ed956-f9cb-4072-b3aa-01de88fa713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Ordering"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Dat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6c73ad-8b20-4c4b-b82f-1ea8534084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Ordering" ma:index="12" nillable="true" ma:displayName="Ordering" ma:format="Dropdown" ma:internalName="Ordering" ma:percentage="FALSE">
      <xsd:simpleType>
        <xsd:restriction base="dms:Number"/>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7b3fb9d-ee0a-40a8-bd42-4026b75186d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Date" ma:index="27" nillable="true" ma:displayName="Date" ma:format="DateOnly" ma:internalName="Date">
      <xsd:simpleType>
        <xsd:restriction base="dms:DateTim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6ed956-f9cb-4072-b3aa-01de88fa713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b8fb4ed-b47b-4681-aaa5-f67a884f2fff}" ma:internalName="TaxCatchAll" ma:showField="CatchAllData" ma:web="096ed956-f9cb-4072-b3aa-01de88fa71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8.xml><?xml version="1.0" encoding="utf-8"?>
<TemplafySlideTemplateConfiguration><![CDATA[{"slideVersion":1,"isValidatorEnabled":false,"isLocked":false,"elementsMetadata":[],"slideId":"1302048929235075076","enableDocumentContentUpdater":false,"version":"2.0"}]]></TemplafySlideTemplateConfiguration>
</file>

<file path=customXml/item19.xml><?xml version="1.0" encoding="utf-8"?>
<TemplafySlideFormConfiguration><![CDATA[{"formFields":[],"formDataEntries":[]}]]></TemplafySlideFormConfiguration>
</file>

<file path=customXml/itemProps1.xml><?xml version="1.0" encoding="utf-8"?>
<ds:datastoreItem xmlns:ds="http://schemas.openxmlformats.org/officeDocument/2006/customXml" ds:itemID="{3D92BED2-D5FF-B54D-8629-117E125E27F3}">
  <ds:schemaRefs/>
</ds:datastoreItem>
</file>

<file path=customXml/itemProps2.xml><?xml version="1.0" encoding="utf-8"?>
<ds:datastoreItem xmlns:ds="http://schemas.openxmlformats.org/officeDocument/2006/customXml" ds:itemID="{F9A473C3-2B8A-4421-96EF-842582EDF523}">
  <ds:schemaRefs>
    <ds:schemaRef ds:uri="096ed956-f9cb-4072-b3aa-01de88fa7131"/>
    <ds:schemaRef ds:uri="da6c73ad-8b20-4c4b-b82f-1ea8534084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E322FDA-F095-8A49-8E78-C3750C014433}">
  <ds:schemaRefs/>
</ds:datastoreItem>
</file>

<file path=customXml/itemProps4.xml><?xml version="1.0" encoding="utf-8"?>
<ds:datastoreItem xmlns:ds="http://schemas.openxmlformats.org/officeDocument/2006/customXml" ds:itemID="{675E2D0D-D83B-5E40-8AAE-615BD100528F}">
  <ds:schemaRefs/>
</ds:datastoreItem>
</file>

<file path=customXml/itemProps5.xml><?xml version="1.0" encoding="utf-8"?>
<ds:datastoreItem xmlns:ds="http://schemas.openxmlformats.org/officeDocument/2006/customXml" ds:itemID="{96F63CE3-D5F3-4844-9FBE-2EC32E591BF8}">
  <ds:schemaRefs/>
</ds:datastoreItem>
</file>

<file path=customXml/itemProps6.xml><?xml version="1.0" encoding="utf-8"?>
<ds:datastoreItem xmlns:ds="http://schemas.openxmlformats.org/officeDocument/2006/customXml" ds:itemID="{C2F418BB-A050-3947-BC0F-99DE074B4225}">
  <ds:schemaRefs/>
</ds:datastoreItem>
</file>

<file path=customXml/itemProps7.xml><?xml version="1.0" encoding="utf-8"?>
<ds:datastoreItem xmlns:ds="http://schemas.openxmlformats.org/officeDocument/2006/customXml" ds:itemID="{83CF5554-3921-4126-AB80-0CCBDF0138E7}">
  <ds:schemaRefs/>
</ds:datastoreItem>
</file>

<file path=customXml/itemProps8.xml><?xml version="1.0" encoding="utf-8"?>
<ds:datastoreItem xmlns:ds="http://schemas.openxmlformats.org/officeDocument/2006/customXml" ds:itemID="{D1931C02-2E41-431C-B67F-C57698119E78}">
  <ds:schemaRefs>
    <ds:schemaRef ds:uri="http://schemas.microsoft.com/sharepoint/v3/contenttype/forms"/>
  </ds:schemaRefs>
</ds:datastoreItem>
</file>

<file path=customXml/itemProps9.xml><?xml version="1.0" encoding="utf-8"?>
<ds:datastoreItem xmlns:ds="http://schemas.openxmlformats.org/officeDocument/2006/customXml" ds:itemID="{AD05909A-70D8-4FBE-9A4C-EC3E573D4F1D}">
  <ds:schemaRefs/>
</ds:datastoreItem>
</file>

<file path=customXml/itemProps10.xml><?xml version="1.0" encoding="utf-8"?>
<ds:datastoreItem xmlns:ds="http://schemas.openxmlformats.org/officeDocument/2006/customXml" ds:itemID="{550798FF-BF00-44FC-958E-E7B2C3A2EF2E}">
  <ds:schemaRefs/>
</ds:datastoreItem>
</file>

<file path=customXml/itemProps11.xml><?xml version="1.0" encoding="utf-8"?>
<ds:datastoreItem xmlns:ds="http://schemas.openxmlformats.org/officeDocument/2006/customXml" ds:itemID="{07456720-0B28-464D-82B6-F8887B8D8DD3}">
  <ds:schemaRefs/>
</ds:datastoreItem>
</file>

<file path=customXml/itemProps12.xml><?xml version="1.0" encoding="utf-8"?>
<ds:datastoreItem xmlns:ds="http://schemas.openxmlformats.org/officeDocument/2006/customXml" ds:itemID="{49F657C7-9C33-114B-BBC4-B21C3FB3E49D}">
  <ds:schemaRefs/>
</ds:datastoreItem>
</file>

<file path=customXml/itemProps13.xml><?xml version="1.0" encoding="utf-8"?>
<ds:datastoreItem xmlns:ds="http://schemas.openxmlformats.org/officeDocument/2006/customXml" ds:itemID="{19D9C71E-0CB0-4937-8938-CC125788C36A}">
  <ds:schemaRefs/>
</ds:datastoreItem>
</file>

<file path=customXml/itemProps14.xml><?xml version="1.0" encoding="utf-8"?>
<ds:datastoreItem xmlns:ds="http://schemas.openxmlformats.org/officeDocument/2006/customXml" ds:itemID="{159D8F39-9553-F348-BB7C-DE5E22F71034}">
  <ds:schemaRefs/>
</ds:datastoreItem>
</file>

<file path=customXml/itemProps15.xml><?xml version="1.0" encoding="utf-8"?>
<ds:datastoreItem xmlns:ds="http://schemas.openxmlformats.org/officeDocument/2006/customXml" ds:itemID="{A8EF4864-6CCC-4984-8DAB-0FF4E2CB6EF2}">
  <ds:schemaRefs/>
</ds:datastoreItem>
</file>

<file path=customXml/itemProps16.xml><?xml version="1.0" encoding="utf-8"?>
<ds:datastoreItem xmlns:ds="http://schemas.openxmlformats.org/officeDocument/2006/customXml" ds:itemID="{EA9A8DDF-0BFE-B448-B8CE-54466207C3B0}">
  <ds:schemaRefs/>
</ds:datastoreItem>
</file>

<file path=customXml/itemProps17.xml><?xml version="1.0" encoding="utf-8"?>
<ds:datastoreItem xmlns:ds="http://schemas.openxmlformats.org/officeDocument/2006/customXml" ds:itemID="{66024FD8-1F3E-4758-B336-E0C6E46F7389}">
  <ds:schemaRefs>
    <ds:schemaRef ds:uri="096ed956-f9cb-4072-b3aa-01de88fa7131"/>
    <ds:schemaRef ds:uri="da6c73ad-8b20-4c4b-b82f-1ea8534084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18.xml><?xml version="1.0" encoding="utf-8"?>
<ds:datastoreItem xmlns:ds="http://schemas.openxmlformats.org/officeDocument/2006/customXml" ds:itemID="{91DEA791-F22E-4143-A874-33A718E0F1A1}">
  <ds:schemaRefs/>
</ds:datastoreItem>
</file>

<file path=customXml/itemProps19.xml><?xml version="1.0" encoding="utf-8"?>
<ds:datastoreItem xmlns:ds="http://schemas.openxmlformats.org/officeDocument/2006/customXml" ds:itemID="{B65B0781-4D23-DB43-820A-EC3D74E83099}">
  <ds:schemaRefs/>
</ds:datastoreItem>
</file>

<file path=docMetadata/LabelInfo.xml><?xml version="1.0" encoding="utf-8"?>
<clbl:labelList xmlns:clbl="http://schemas.microsoft.com/office/2020/mipLabelMetadata">
  <clbl:label id="{0cf7ac0a-4681-4823-ab0b-04ef02c5f873}" enabled="1" method="Standard" siteId="{42f7676c-f455-423c-82f6-dc2d99791af7}" removed="0"/>
</clbl:labelList>
</file>

<file path=docProps/app.xml><?xml version="1.0" encoding="utf-8"?>
<Properties xmlns="http://schemas.openxmlformats.org/officeDocument/2006/extended-properties" xmlns:vt="http://schemas.openxmlformats.org/officeDocument/2006/docPropsVTypes">
  <TotalTime>45</TotalTime>
  <Words>1960</Words>
  <Application>Microsoft Office PowerPoint</Application>
  <PresentationFormat>Widescreen</PresentationFormat>
  <Paragraphs>263</Paragraphs>
  <Slides>20</Slides>
  <Notes>17</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36" baseType="lpstr">
      <vt:lpstr>72</vt:lpstr>
      <vt:lpstr>72 Brand</vt:lpstr>
      <vt:lpstr>72 Brand Book</vt:lpstr>
      <vt:lpstr>72 Brand Light</vt:lpstr>
      <vt:lpstr>72 Brand Medium</vt:lpstr>
      <vt:lpstr>Aptos</vt:lpstr>
      <vt:lpstr>Aptos Narrow</vt:lpstr>
      <vt:lpstr>Arial</vt:lpstr>
      <vt:lpstr>Arial Unicode MS</vt:lpstr>
      <vt:lpstr>Calibri</vt:lpstr>
      <vt:lpstr>Courier New</vt:lpstr>
      <vt:lpstr>Roboto</vt:lpstr>
      <vt:lpstr>Symbol</vt:lpstr>
      <vt:lpstr>Wingdings</vt:lpstr>
      <vt:lpstr>SAP Template 2024</vt:lpstr>
      <vt:lpstr>think-cell Slide</vt:lpstr>
      <vt:lpstr>Free SAP Learning Assets &amp; Resources by end of 2025</vt:lpstr>
      <vt:lpstr>Quick Wins</vt:lpstr>
      <vt:lpstr>SAP Signavio Academic Edition</vt:lpstr>
      <vt:lpstr>PowerPoint Presentation</vt:lpstr>
      <vt:lpstr>PowerPoint Presentation</vt:lpstr>
      <vt:lpstr>PowerPoint Presentation</vt:lpstr>
      <vt:lpstr>Learning Hub, student edition</vt:lpstr>
      <vt:lpstr>PowerPoint Presentation</vt:lpstr>
      <vt:lpstr>Suggested Course  End-to-End Business Process for SAP Business Suite</vt:lpstr>
      <vt:lpstr>PowerPoint Presentation</vt:lpstr>
      <vt:lpstr>PowerPoint Presentation</vt:lpstr>
      <vt:lpstr>Announcing:  Learning Hub Student Edition Challenge 2025</vt:lpstr>
      <vt:lpstr>BTP no-cost UCC/ACC offerings</vt:lpstr>
      <vt:lpstr>Quick Wins with SAP Build Sandboxes from UCC/ACCs (UA full members only) No cost offering – University may book the system now, use it in spring/fall semester 2026</vt:lpstr>
      <vt:lpstr>SAP BTP Pro-Code Curriculum (UCC Munich):  Free of charge access could be ordered for 1 full year, if booked before Dec. 31 2025.</vt:lpstr>
      <vt:lpstr>UCC/ACC Cloud offerings beyond no cost</vt:lpstr>
      <vt:lpstr>PowerPoint Presentation</vt:lpstr>
      <vt:lpstr>Appendix</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Dudits, Adam</dc:creator>
  <cp:lastModifiedBy>Mihaila, Raluca</cp:lastModifiedBy>
  <cp:revision>4</cp:revision>
  <dcterms:created xsi:type="dcterms:W3CDTF">2025-11-12T13:55:09Z</dcterms:created>
  <dcterms:modified xsi:type="dcterms:W3CDTF">2025-11-28T08:43:52Z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0x01010064065CD02CD6EC4EAADEE7D9534A4226</vt:lpwstr>
  </property>
  <property fmtid="{D5CDD505-2E9C-101B-9397-08002B2CF9AE}" pid="3" name="MediaServiceImageTags">
    <vt:lpwstr/>
  </property>
</Properties>
</file>